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10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5CFE9D-D868-F2A9-734A-915A71092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6A39E5-B9E9-9AF6-9CE4-09CA44A9C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FC66D2-F62B-7F82-BC98-32A824A4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676C67-7836-A175-5019-36BE27AB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2736C1-9F2A-48E7-FBE6-58D61F5F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78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DEEC2E-E315-22BA-A4D5-DD22DD27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D7BC98E-71FA-D35A-6EBF-5BE5A8DB8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3DBE95-2180-FE18-F6F7-5EDB5972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4B5443-CFEB-9137-0A66-286F3084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2C9E5D-161F-AD4F-5686-4B88B946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11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F63137D-9B02-7981-5A11-F0FAB5BE8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A700E4E-F083-7165-FA63-40B269698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BA5129-98E2-3C3C-8139-E048FD02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DB191C3-8B4D-00F6-16C3-8B4E9D49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0D06FE-8733-B3E4-CF13-CA52D2F5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66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5582F0-B7E8-E3A8-FE11-FF79D890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DED3BA-162B-6A24-F8B4-E4865DDFA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D578CD-584A-2F9F-FFAE-4A53FF17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B21052-3E8E-494B-9ED1-9088A98A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037113-3003-15A3-BB01-7C5CD250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17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6D0412-C1E2-3854-70A4-B471B2C9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47C1C1-AE4F-754A-D99C-446EEB43A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37987F-28B7-62F3-9198-FF384805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C37833-3CA7-53CA-0694-B8850C80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8A2947-E0CD-18DD-578C-EA491D79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1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C8C37D-0DF7-D421-D554-77B22703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6281A1-447B-FBC6-366B-2954C4D5E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3C34B79-A79C-5CB4-B8E5-D0642778D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68B1DD-7DF1-9845-8FBC-CD2FE34C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621C21-FD3A-4C21-A04A-8E4336B8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514F37-D689-2657-3311-8F44916E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94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F2C4C3-4AAB-E5B3-A004-6DC8E807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200661-1669-3AD2-8C8B-64BD70A90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A6C96FD-F8A5-CA1E-AD9A-E859199EC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D0D2B04-F49E-7F7F-8354-AA83D6626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503D363-4900-4412-E2D0-4735DE9DB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939E4AD-F70C-C4CA-2820-A3E83968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B9D8182-F9E4-51E0-759A-974CB7E0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4AF0F56-F7CB-7F24-A56A-B5E9C44A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19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C0B311-2D48-279C-9547-2F765AD7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D231033-736B-6EA8-E438-853AD9BC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100EB64-96B1-3C61-8FA5-272889D9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7C224C3-F158-C7C9-35EC-F0FEF7E9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06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14F5AC0-669C-2104-2980-270BD1BB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9DD1145-5434-AB74-6CA3-EB92B179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02BA290-4E25-B4E4-EC56-6652FCA13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1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5F7759-3B9F-71AE-F95D-11C0083E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1ECECB-E8A5-5059-0FBD-DBA54EC1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F994A2-C536-FD44-B177-FACE06694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D92DC0-8772-DA20-DB7A-BEB7AA892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D489BF-46F1-F017-7DA1-FFB063A4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543C724-AECC-E0A5-FEEF-4933566D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01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278B4F-BE6E-A842-B7B1-0576BF94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9208D93-167A-B5AB-73CC-0D1D2BECC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A967DAE-578E-A34B-4365-5E0581F04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FA51A9-E630-6F79-F053-76DDF4445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160FCD-4FF3-5BC7-32BD-9AEF9447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838A410-6CE8-C012-C924-668BA930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31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F13A03C-D181-8756-953C-F461B7E9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248103-233F-439E-451E-385FF8BF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DE4C91-9D24-AAAB-3BA7-C29EFB236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8AE0-4242-4C24-9DF3-A28DFE550B06}" type="datetimeFigureOut">
              <a:rPr lang="tr-TR" smtClean="0"/>
              <a:t>2.06.2023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3EBDB2-FA05-F510-6B47-07B05B678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C49F45-3724-6F71-B4FA-12D8EA827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AE4A-AB4C-4B78-9139-E38B5C962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07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217584-A174-97E0-F388-966403270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971"/>
            <a:ext cx="9144000" cy="2387600"/>
          </a:xfrm>
        </p:spPr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5482D45-D7B4-7F65-85EC-00BFF1D29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5616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68D6411-0687-269C-127A-0756F9AD9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660" y="268545"/>
            <a:ext cx="7018679" cy="176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Dr. Esra</dc:creator>
  <cp:lastModifiedBy>Dr. Esra</cp:lastModifiedBy>
  <cp:revision>2</cp:revision>
  <dcterms:created xsi:type="dcterms:W3CDTF">2023-03-17T16:41:05Z</dcterms:created>
  <dcterms:modified xsi:type="dcterms:W3CDTF">2023-06-02T17:38:10Z</dcterms:modified>
</cp:coreProperties>
</file>