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27" d="100"/>
          <a:sy n="27" d="100"/>
        </p:scale>
        <p:origin x="107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75CFE9D-D868-F2A9-734A-915A710925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376A39E5-B9E9-9AF6-9CE4-09CA44A9CD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D2FC66D2-F62B-7F82-BC98-32A824A4FA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C8AE0-4242-4C24-9DF3-A28DFE550B06}" type="datetimeFigureOut">
              <a:rPr lang="tr-TR" smtClean="0"/>
              <a:t>2.06.2023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8676C67-7836-A175-5019-36BE27AB2A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82736C1-9F2A-48E7-FBE6-58D61F5F5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5AE4A-AB4C-4B78-9139-E38B5C962F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0785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2DEEC2E-E315-22BA-A4D5-DD22DD27DD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9D7BC98E-71FA-D35A-6EBF-5BE5A8DB85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13DBE95-2180-FE18-F6F7-5EDB597210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C8AE0-4242-4C24-9DF3-A28DFE550B06}" type="datetimeFigureOut">
              <a:rPr lang="tr-TR" smtClean="0"/>
              <a:t>2.06.2023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B4B5443-CFEB-9137-0A66-286F30843B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32C9E5D-161F-AD4F-5686-4B88B946C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5AE4A-AB4C-4B78-9139-E38B5C962F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9113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6F63137D-9B02-7981-5A11-F0FAB5BE80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3A700E4E-F083-7165-FA63-40B2696985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FBA5129-98E2-3C3C-8139-E048FD02AB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C8AE0-4242-4C24-9DF3-A28DFE550B06}" type="datetimeFigureOut">
              <a:rPr lang="tr-TR" smtClean="0"/>
              <a:t>2.06.2023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DB191C3-8B4D-00F6-16C3-8B4E9D495C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C0D06FE-8733-B3E4-CF13-CA52D2F5C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5AE4A-AB4C-4B78-9139-E38B5C962F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2668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95582F0-B7E8-E3A8-FE11-FF79D89061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EDED3BA-162B-6A24-F8B4-E4865DDFA9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75D578CD-584A-2F9F-FFAE-4A53FF17CC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C8AE0-4242-4C24-9DF3-A28DFE550B06}" type="datetimeFigureOut">
              <a:rPr lang="tr-TR" smtClean="0"/>
              <a:t>2.06.2023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0B21052-3E8E-494B-9ED1-9088A98AD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2037113-3003-15A3-BB01-7C5CD250D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5AE4A-AB4C-4B78-9139-E38B5C962F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6175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76D0412-C1E2-3854-70A4-B471B2C995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D247C1C1-AE4F-754A-D99C-446EEB43A3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A37987F-28B7-62F3-9198-FF3848059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C8AE0-4242-4C24-9DF3-A28DFE550B06}" type="datetimeFigureOut">
              <a:rPr lang="tr-TR" smtClean="0"/>
              <a:t>2.06.2023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2C37833-3CA7-53CA-0694-B8850C8070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F8A2947-E0CD-18DD-578C-EA491D790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5AE4A-AB4C-4B78-9139-E38B5C962F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3417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3C8C37D-0DF7-D421-D554-77B2270349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76281A1-447B-FBC6-366B-2954C4D5EA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E3C34B79-A79C-5CB4-B8E5-D0642778D0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8868B1DD-7DF1-9845-8FBC-CD2FE34C64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C8AE0-4242-4C24-9DF3-A28DFE550B06}" type="datetimeFigureOut">
              <a:rPr lang="tr-TR" smtClean="0"/>
              <a:t>2.06.2023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FC621C21-FD3A-4C21-A04A-8E4336B8E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3F514F37-D689-2657-3311-8F44916E4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5AE4A-AB4C-4B78-9139-E38B5C962F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6948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FF2C4C3-4AAB-E5B3-A004-6DC8E807F5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8B200661-1669-3AD2-8C8B-64BD70A90A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9A6C96FD-F8A5-CA1E-AD9A-E859199EC1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3D0D2B04-F49E-7F7F-8354-AA83D6626C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B503D363-4900-4412-E2D0-4735DE9DB6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8939E4AD-F70C-C4CA-2820-A3E83968AC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C8AE0-4242-4C24-9DF3-A28DFE550B06}" type="datetimeFigureOut">
              <a:rPr lang="tr-TR" smtClean="0"/>
              <a:t>2.06.2023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6B9D8182-F9E4-51E0-759A-974CB7E00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A4AF0F56-F7CB-7F24-A56A-B5E9C44A7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5AE4A-AB4C-4B78-9139-E38B5C962F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7019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CC0B311-2D48-279C-9547-2F765AD735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AD231033-736B-6EA8-E438-853AD9BC01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C8AE0-4242-4C24-9DF3-A28DFE550B06}" type="datetimeFigureOut">
              <a:rPr lang="tr-TR" smtClean="0"/>
              <a:t>2.06.2023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2100EB64-96B1-3C61-8FA5-272889D92F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47C224C3-F158-C7C9-35EC-F0FEF7E97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5AE4A-AB4C-4B78-9139-E38B5C962F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8067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814F5AC0-669C-2104-2980-270BD1BBC1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C8AE0-4242-4C24-9DF3-A28DFE550B06}" type="datetimeFigureOut">
              <a:rPr lang="tr-TR" smtClean="0"/>
              <a:t>2.06.2023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E9DD1145-5434-AB74-6CA3-EB92B179D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502BA290-4E25-B4E4-EC56-6652FCA13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5AE4A-AB4C-4B78-9139-E38B5C962F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9194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95F7759-3B9F-71AE-F95D-11C0083ECB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F1ECECB-E8A5-5059-0FBD-DBA54EC1F5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F9F994A2-C536-FD44-B177-FACE066947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11D92DC0-8772-DA20-DB7A-BEB7AA892D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C8AE0-4242-4C24-9DF3-A28DFE550B06}" type="datetimeFigureOut">
              <a:rPr lang="tr-TR" smtClean="0"/>
              <a:t>2.06.2023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34D489BF-46F1-F017-7DA1-FFB063A40D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C543C724-AECC-E0A5-FEEF-4933566DE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5AE4A-AB4C-4B78-9139-E38B5C962F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46017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C278B4F-BE6E-A842-B7B1-0576BF9482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39208D93-167A-B5AB-73CC-0D1D2BECC4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AA967DAE-578E-A34B-4365-5E0581F049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A1FA51A9-E630-6F79-F053-76DDF4445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C8AE0-4242-4C24-9DF3-A28DFE550B06}" type="datetimeFigureOut">
              <a:rPr lang="tr-TR" smtClean="0"/>
              <a:t>2.06.2023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E6160FCD-4FF3-5BC7-32BD-9AEF9447A5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4838A410-6CE8-C012-C924-668BA9306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5AE4A-AB4C-4B78-9139-E38B5C962F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1317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BF13A03C-D181-8756-953C-F461B7E9E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14248103-233F-439E-451E-385FF8BF64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0DE4C91-9D24-AAAB-3BA7-C29EFB236C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7C8AE0-4242-4C24-9DF3-A28DFE550B06}" type="datetimeFigureOut">
              <a:rPr lang="tr-TR" smtClean="0"/>
              <a:t>2.06.2023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F3EBDB2-FA05-F510-6B47-07B05B678B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9C49F45-3724-6F71-B4FA-12D8EA8270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55AE4A-AB4C-4B78-9139-E38B5C962F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9078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9217584-A174-97E0-F388-9664032709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42971"/>
            <a:ext cx="9144000" cy="2387600"/>
          </a:xfrm>
        </p:spPr>
        <p:txBody>
          <a:bodyPr/>
          <a:lstStyle/>
          <a:p>
            <a:endParaRPr lang="tr-TR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D5482D45-D7B4-7F65-85EC-00BFF1D293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535616"/>
            <a:ext cx="9144000" cy="1655762"/>
          </a:xfrm>
        </p:spPr>
        <p:txBody>
          <a:bodyPr/>
          <a:lstStyle/>
          <a:p>
            <a:endParaRPr lang="tr-TR" dirty="0"/>
          </a:p>
        </p:txBody>
      </p:sp>
      <p:pic>
        <p:nvPicPr>
          <p:cNvPr id="6" name="Resim 5">
            <a:extLst>
              <a:ext uri="{FF2B5EF4-FFF2-40B4-BE49-F238E27FC236}">
                <a16:creationId xmlns:a16="http://schemas.microsoft.com/office/drawing/2014/main" id="{A68D6411-0687-269C-127A-0756F9AD98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6660" y="268545"/>
            <a:ext cx="7018679" cy="1763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3155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Geniş ekran</PresentationFormat>
  <Paragraphs>0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Teması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Dr. Esra</dc:creator>
  <cp:lastModifiedBy>Dr. Esra</cp:lastModifiedBy>
  <cp:revision>2</cp:revision>
  <dcterms:created xsi:type="dcterms:W3CDTF">2023-03-17T16:41:05Z</dcterms:created>
  <dcterms:modified xsi:type="dcterms:W3CDTF">2023-06-02T17:38:10Z</dcterms:modified>
</cp:coreProperties>
</file>