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BE15"/>
    <a:srgbClr val="5AD918"/>
    <a:srgbClr val="2FD912"/>
    <a:srgbClr val="E7FFCE"/>
    <a:srgbClr val="CEFF9D"/>
    <a:srgbClr val="ABFF56"/>
    <a:srgbClr val="D4BA01"/>
    <a:srgbClr val="DAC11E"/>
    <a:srgbClr val="DEFFCF"/>
    <a:srgbClr val="A1C9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 snapToGrid="0" snapToObjects="1">
      <p:cViewPr varScale="1">
        <p:scale>
          <a:sx n="12" d="100"/>
          <a:sy n="12" d="100"/>
        </p:scale>
        <p:origin x="1804" y="11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1F554-8471-F74E-95A3-3E7FC8AE6388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E2536-F949-A046-9408-77F5280C62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91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E2536-F949-A046-9408-77F5280C62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C9624-8537-344B-A181-774C3CF89A66}" type="datetimeFigureOut">
              <a:rPr lang="en-US" smtClean="0"/>
              <a:pPr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TextBox 249"/>
          <p:cNvSpPr txBox="1"/>
          <p:nvPr/>
        </p:nvSpPr>
        <p:spPr>
          <a:xfrm>
            <a:off x="1600215" y="14090363"/>
            <a:ext cx="11455772" cy="138499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tIns="91440" bIns="365760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Background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969969" y="24895822"/>
            <a:ext cx="13524522" cy="138499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tIns="91440" bIns="365760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Objectives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58" name="TextBox 257"/>
          <p:cNvSpPr txBox="1"/>
          <p:nvPr/>
        </p:nvSpPr>
        <p:spPr>
          <a:xfrm>
            <a:off x="15215086" y="6210586"/>
            <a:ext cx="13461027" cy="132343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Methods</a:t>
            </a:r>
          </a:p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59" name="TextBox 258"/>
          <p:cNvSpPr txBox="1"/>
          <p:nvPr/>
        </p:nvSpPr>
        <p:spPr>
          <a:xfrm>
            <a:off x="1941758" y="6210586"/>
            <a:ext cx="11506590" cy="138499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tIns="91440" bIns="365760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Abstract/Intro/Motivation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60" name="TextBox 259"/>
          <p:cNvSpPr txBox="1"/>
          <p:nvPr/>
        </p:nvSpPr>
        <p:spPr>
          <a:xfrm>
            <a:off x="15932575" y="25193620"/>
            <a:ext cx="12743538" cy="138499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91440" tIns="91440" bIns="365760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Results/Discussion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30113856" y="6395252"/>
            <a:ext cx="12177129" cy="120032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Future Directions</a:t>
            </a: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7302287" y="1219837"/>
            <a:ext cx="29385643" cy="395492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glow rad="139700">
              <a:schemeClr val="tx1">
                <a:lumMod val="75000"/>
                <a:lumOff val="25000"/>
                <a:alpha val="75000"/>
              </a:schemeClr>
            </a:glow>
            <a:outerShdw blurRad="50800" dist="381000" dir="2700000" algn="tl" rotWithShape="0">
              <a:srgbClr val="000000">
                <a:alpha val="43000"/>
              </a:srgbClr>
            </a:outerShdw>
            <a:softEdge rad="6350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9900" b="1" dirty="0">
                <a:solidFill>
                  <a:schemeClr val="bg1"/>
                </a:solidFill>
              </a:rPr>
              <a:t>Title</a:t>
            </a:r>
          </a:p>
          <a:p>
            <a:pPr algn="ctr"/>
            <a:r>
              <a:rPr lang="en-US" sz="5400" dirty="0">
                <a:solidFill>
                  <a:schemeClr val="bg1"/>
                </a:solidFill>
                <a:latin typeface="Arial"/>
                <a:cs typeface="Arial"/>
              </a:rPr>
              <a:t>Names</a:t>
            </a:r>
            <a:endParaRPr lang="en-US" sz="5400" baseline="300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  <a:latin typeface="Arial"/>
                <a:cs typeface="Arial"/>
              </a:rPr>
              <a:t>Institute</a:t>
            </a:r>
          </a:p>
          <a:p>
            <a:pPr algn="ctr"/>
            <a:endParaRPr lang="en-US" sz="20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endParaRPr lang="en-US" sz="12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endParaRPr lang="en-US"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67" name="Rectangle 266"/>
          <p:cNvSpPr/>
          <p:nvPr/>
        </p:nvSpPr>
        <p:spPr>
          <a:xfrm>
            <a:off x="15414747" y="8350901"/>
            <a:ext cx="13461027" cy="16158269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508000" dir="2700000" algn="tl" rotWithShape="0">
              <a:schemeClr val="bg1">
                <a:lumMod val="50000"/>
                <a:alpha val="50000"/>
              </a:schemeClr>
            </a:outerShdw>
            <a:softEdge rad="381000"/>
          </a:effectLst>
        </p:spPr>
        <p:txBody>
          <a:bodyPr wrap="square">
            <a:spAutoFit/>
          </a:bodyPr>
          <a:lstStyle/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</p:txBody>
      </p:sp>
      <p:sp>
        <p:nvSpPr>
          <p:cNvPr id="272" name="Rectangle 271"/>
          <p:cNvSpPr/>
          <p:nvPr/>
        </p:nvSpPr>
        <p:spPr>
          <a:xfrm>
            <a:off x="1096960" y="8510960"/>
            <a:ext cx="13397531" cy="4431983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365760" tIns="182880" rIns="365760" bIns="182880">
            <a:spAutoFit/>
          </a:bodyPr>
          <a:lstStyle/>
          <a:p>
            <a:pPr algn="ctr"/>
            <a:endParaRPr lang="en-US" sz="1200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endParaRPr lang="en-US" sz="3600" b="1" dirty="0"/>
          </a:p>
        </p:txBody>
      </p:sp>
      <p:sp>
        <p:nvSpPr>
          <p:cNvPr id="276" name="Rectangle 275"/>
          <p:cNvSpPr/>
          <p:nvPr/>
        </p:nvSpPr>
        <p:spPr>
          <a:xfrm>
            <a:off x="30254251" y="26878704"/>
            <a:ext cx="12344400" cy="4447371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365760" tIns="228600" rIns="365760" bIns="274320">
            <a:spAutoFit/>
          </a:bodyPr>
          <a:lstStyle/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.</a:t>
            </a:r>
          </a:p>
        </p:txBody>
      </p:sp>
      <p:sp>
        <p:nvSpPr>
          <p:cNvPr id="4" name="TextBox 260">
            <a:extLst>
              <a:ext uri="{FF2B5EF4-FFF2-40B4-BE49-F238E27FC236}">
                <a16:creationId xmlns:a16="http://schemas.microsoft.com/office/drawing/2014/main" id="{326923B2-34A7-B65D-FDB7-2638B2FC3CD7}"/>
              </a:ext>
            </a:extLst>
          </p:cNvPr>
          <p:cNvSpPr txBox="1"/>
          <p:nvPr/>
        </p:nvSpPr>
        <p:spPr>
          <a:xfrm>
            <a:off x="29945550" y="14255007"/>
            <a:ext cx="12177129" cy="120032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err="1">
                <a:solidFill>
                  <a:schemeClr val="bg1"/>
                </a:solidFill>
              </a:rPr>
              <a:t>References</a:t>
            </a:r>
            <a:endParaRPr lang="en-US" sz="6000" b="1" dirty="0">
              <a:solidFill>
                <a:schemeClr val="bg1"/>
              </a:solidFill>
            </a:endParaRP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5" name="TextBox 260">
            <a:extLst>
              <a:ext uri="{FF2B5EF4-FFF2-40B4-BE49-F238E27FC236}">
                <a16:creationId xmlns:a16="http://schemas.microsoft.com/office/drawing/2014/main" id="{068C7DD9-29B4-4F30-B01D-5B9040ACD0C6}"/>
              </a:ext>
            </a:extLst>
          </p:cNvPr>
          <p:cNvSpPr txBox="1"/>
          <p:nvPr/>
        </p:nvSpPr>
        <p:spPr>
          <a:xfrm>
            <a:off x="30472115" y="25193620"/>
            <a:ext cx="12177129" cy="120032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err="1">
                <a:solidFill>
                  <a:schemeClr val="bg1"/>
                </a:solidFill>
              </a:rPr>
              <a:t>Acknowledgements</a:t>
            </a:r>
            <a:endParaRPr lang="en-US" sz="6000" b="1" dirty="0">
              <a:solidFill>
                <a:schemeClr val="bg1"/>
              </a:solidFill>
            </a:endParaRP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8" name="Rectangle 271">
            <a:extLst>
              <a:ext uri="{FF2B5EF4-FFF2-40B4-BE49-F238E27FC236}">
                <a16:creationId xmlns:a16="http://schemas.microsoft.com/office/drawing/2014/main" id="{AD3DF38E-30B0-46F4-2FE3-468F84DA56E1}"/>
              </a:ext>
            </a:extLst>
          </p:cNvPr>
          <p:cNvSpPr/>
          <p:nvPr/>
        </p:nvSpPr>
        <p:spPr>
          <a:xfrm>
            <a:off x="29861915" y="8709302"/>
            <a:ext cx="13397531" cy="4431983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365760" tIns="182880" rIns="365760" bIns="182880">
            <a:spAutoFit/>
          </a:bodyPr>
          <a:lstStyle/>
          <a:p>
            <a:pPr algn="ctr"/>
            <a:endParaRPr lang="en-US" sz="1200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endParaRPr lang="en-US" sz="3600" b="1" dirty="0"/>
          </a:p>
        </p:txBody>
      </p:sp>
      <p:sp>
        <p:nvSpPr>
          <p:cNvPr id="9" name="Rectangle 271">
            <a:extLst>
              <a:ext uri="{FF2B5EF4-FFF2-40B4-BE49-F238E27FC236}">
                <a16:creationId xmlns:a16="http://schemas.microsoft.com/office/drawing/2014/main" id="{938F3E95-92EA-C21D-9B97-DAE4BACC44B8}"/>
              </a:ext>
            </a:extLst>
          </p:cNvPr>
          <p:cNvSpPr/>
          <p:nvPr/>
        </p:nvSpPr>
        <p:spPr>
          <a:xfrm>
            <a:off x="1096959" y="16622778"/>
            <a:ext cx="13397531" cy="4431983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365760" tIns="182880" rIns="365760" bIns="182880">
            <a:spAutoFit/>
          </a:bodyPr>
          <a:lstStyle/>
          <a:p>
            <a:pPr algn="ctr"/>
            <a:endParaRPr lang="en-US" sz="1200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endParaRPr lang="en-US" sz="3600" b="1" dirty="0"/>
          </a:p>
        </p:txBody>
      </p:sp>
      <p:sp>
        <p:nvSpPr>
          <p:cNvPr id="10" name="Rectangle 271">
            <a:extLst>
              <a:ext uri="{FF2B5EF4-FFF2-40B4-BE49-F238E27FC236}">
                <a16:creationId xmlns:a16="http://schemas.microsoft.com/office/drawing/2014/main" id="{D3E69A11-99B4-C4C6-6DC2-2DAEE4B29D5F}"/>
              </a:ext>
            </a:extLst>
          </p:cNvPr>
          <p:cNvSpPr/>
          <p:nvPr/>
        </p:nvSpPr>
        <p:spPr>
          <a:xfrm>
            <a:off x="1292549" y="26906511"/>
            <a:ext cx="13397531" cy="4431983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365760" tIns="182880" rIns="365760" bIns="182880">
            <a:spAutoFit/>
          </a:bodyPr>
          <a:lstStyle/>
          <a:p>
            <a:pPr algn="ctr"/>
            <a:endParaRPr lang="en-US" sz="1200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endParaRPr lang="en-US" sz="3600" b="1" dirty="0"/>
          </a:p>
        </p:txBody>
      </p:sp>
      <p:sp>
        <p:nvSpPr>
          <p:cNvPr id="11" name="Rectangle 271">
            <a:extLst>
              <a:ext uri="{FF2B5EF4-FFF2-40B4-BE49-F238E27FC236}">
                <a16:creationId xmlns:a16="http://schemas.microsoft.com/office/drawing/2014/main" id="{8DAF03CA-A457-7E09-2773-E6D0FF0EB5EF}"/>
              </a:ext>
            </a:extLst>
          </p:cNvPr>
          <p:cNvSpPr/>
          <p:nvPr/>
        </p:nvSpPr>
        <p:spPr>
          <a:xfrm>
            <a:off x="15803591" y="26906511"/>
            <a:ext cx="13397531" cy="4431983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365760" tIns="182880" rIns="365760" bIns="182880">
            <a:spAutoFit/>
          </a:bodyPr>
          <a:lstStyle/>
          <a:p>
            <a:pPr algn="ctr"/>
            <a:endParaRPr lang="en-US" sz="1200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endParaRPr lang="en-US" sz="3600" b="1" dirty="0"/>
          </a:p>
        </p:txBody>
      </p:sp>
      <p:sp>
        <p:nvSpPr>
          <p:cNvPr id="12" name="Rectangle 271">
            <a:extLst>
              <a:ext uri="{FF2B5EF4-FFF2-40B4-BE49-F238E27FC236}">
                <a16:creationId xmlns:a16="http://schemas.microsoft.com/office/drawing/2014/main" id="{D56E585E-4C92-5D8C-5D2F-3E36C66CA067}"/>
              </a:ext>
            </a:extLst>
          </p:cNvPr>
          <p:cNvSpPr/>
          <p:nvPr/>
        </p:nvSpPr>
        <p:spPr>
          <a:xfrm>
            <a:off x="29796030" y="16569058"/>
            <a:ext cx="13397531" cy="4431983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365760" tIns="182880" rIns="365760" bIns="182880">
            <a:spAutoFit/>
          </a:bodyPr>
          <a:lstStyle/>
          <a:p>
            <a:pPr algn="ctr"/>
            <a:endParaRPr lang="en-US" sz="1200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endParaRPr lang="en-US" sz="3600" b="1" dirty="0"/>
          </a:p>
        </p:txBody>
      </p:sp>
      <p:pic>
        <p:nvPicPr>
          <p:cNvPr id="14" name="Resim 13">
            <a:extLst>
              <a:ext uri="{FF2B5EF4-FFF2-40B4-BE49-F238E27FC236}">
                <a16:creationId xmlns:a16="http://schemas.microsoft.com/office/drawing/2014/main" id="{4111D738-4FAB-D375-8518-B023909E48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29080" y="505108"/>
            <a:ext cx="4761905" cy="4761905"/>
          </a:xfrm>
          <a:prstGeom prst="rect">
            <a:avLst/>
          </a:prstGeom>
        </p:spPr>
      </p:pic>
      <p:pic>
        <p:nvPicPr>
          <p:cNvPr id="16" name="Resim 15">
            <a:extLst>
              <a:ext uri="{FF2B5EF4-FFF2-40B4-BE49-F238E27FC236}">
                <a16:creationId xmlns:a16="http://schemas.microsoft.com/office/drawing/2014/main" id="{0D899429-334D-3B5D-728B-686E8433B62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5803"/>
          <a:stretch/>
        </p:blipFill>
        <p:spPr>
          <a:xfrm>
            <a:off x="1600215" y="1108237"/>
            <a:ext cx="4698094" cy="39549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4214</TotalTime>
  <Words>20</Words>
  <Application>Microsoft Office PowerPoint</Application>
  <PresentationFormat>Özel</PresentationFormat>
  <Paragraphs>84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Sunusu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 Xia</dc:creator>
  <cp:lastModifiedBy>Dr. Esra</cp:lastModifiedBy>
  <cp:revision>105</cp:revision>
  <cp:lastPrinted>2012-08-01T17:44:46Z</cp:lastPrinted>
  <dcterms:created xsi:type="dcterms:W3CDTF">2014-03-07T20:19:06Z</dcterms:created>
  <dcterms:modified xsi:type="dcterms:W3CDTF">2023-03-17T16:53:22Z</dcterms:modified>
</cp:coreProperties>
</file>