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1339513" cy="51120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01">
          <p15:clr>
            <a:srgbClr val="A4A3A4"/>
          </p15:clr>
        </p15:guide>
        <p15:guide id="2" pos="357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702" autoAdjust="0"/>
    <p:restoredTop sz="94660"/>
  </p:normalViewPr>
  <p:slideViewPr>
    <p:cSldViewPr snapToGrid="0">
      <p:cViewPr>
        <p:scale>
          <a:sx n="58" d="100"/>
          <a:sy n="58" d="100"/>
        </p:scale>
        <p:origin x="1168" y="-15732"/>
      </p:cViewPr>
      <p:guideLst>
        <p:guide orient="horz" pos="16101"/>
        <p:guide pos="357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0464" y="8366281"/>
            <a:ext cx="9638586" cy="17797568"/>
          </a:xfrm>
        </p:spPr>
        <p:txBody>
          <a:bodyPr anchor="b"/>
          <a:lstStyle>
            <a:lvl1pPr algn="ctr">
              <a:defRPr sz="744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17439" y="26850192"/>
            <a:ext cx="8504635" cy="12342326"/>
          </a:xfrm>
        </p:spPr>
        <p:txBody>
          <a:bodyPr/>
          <a:lstStyle>
            <a:lvl1pPr marL="0" indent="0" algn="ctr">
              <a:buNone/>
              <a:defRPr sz="2976"/>
            </a:lvl1pPr>
            <a:lvl2pPr marL="566974" indent="0" algn="ctr">
              <a:buNone/>
              <a:defRPr sz="2480"/>
            </a:lvl2pPr>
            <a:lvl3pPr marL="1133947" indent="0" algn="ctr">
              <a:buNone/>
              <a:defRPr sz="2232"/>
            </a:lvl3pPr>
            <a:lvl4pPr marL="1700921" indent="0" algn="ctr">
              <a:buNone/>
              <a:defRPr sz="1984"/>
            </a:lvl4pPr>
            <a:lvl5pPr marL="2267895" indent="0" algn="ctr">
              <a:buNone/>
              <a:defRPr sz="1984"/>
            </a:lvl5pPr>
            <a:lvl6pPr marL="2834869" indent="0" algn="ctr">
              <a:buNone/>
              <a:defRPr sz="1984"/>
            </a:lvl6pPr>
            <a:lvl7pPr marL="3401842" indent="0" algn="ctr">
              <a:buNone/>
              <a:defRPr sz="1984"/>
            </a:lvl7pPr>
            <a:lvl8pPr marL="3968816" indent="0" algn="ctr">
              <a:buNone/>
              <a:defRPr sz="1984"/>
            </a:lvl8pPr>
            <a:lvl9pPr marL="4535790" indent="0" algn="ctr">
              <a:buNone/>
              <a:defRPr sz="198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CFFC7-862B-46D8-956D-EF44EEE80994}" type="datetimeFigureOut">
              <a:rPr lang="en-PH" smtClean="0"/>
              <a:pPr/>
              <a:t>10/05/2022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C0B50-9D7D-4417-9D46-DA855D131AA7}" type="slidenum">
              <a:rPr lang="en-PH" smtClean="0"/>
              <a:pPr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08522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CFFC7-862B-46D8-956D-EF44EEE80994}" type="datetimeFigureOut">
              <a:rPr lang="en-PH" smtClean="0"/>
              <a:pPr/>
              <a:t>10/05/2022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C0B50-9D7D-4417-9D46-DA855D131AA7}" type="slidenum">
              <a:rPr lang="en-PH" smtClean="0"/>
              <a:pPr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826758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14840" y="2721703"/>
            <a:ext cx="2445082" cy="4332240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592" y="2721703"/>
            <a:ext cx="7193504" cy="4332240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CFFC7-862B-46D8-956D-EF44EEE80994}" type="datetimeFigureOut">
              <a:rPr lang="en-PH" smtClean="0"/>
              <a:pPr/>
              <a:t>10/05/2022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C0B50-9D7D-4417-9D46-DA855D131AA7}" type="slidenum">
              <a:rPr lang="en-PH" smtClean="0"/>
              <a:pPr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393645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CFFC7-862B-46D8-956D-EF44EEE80994}" type="datetimeFigureOut">
              <a:rPr lang="en-PH" smtClean="0"/>
              <a:pPr/>
              <a:t>10/05/2022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C0B50-9D7D-4417-9D46-DA855D131AA7}" type="slidenum">
              <a:rPr lang="en-PH" smtClean="0"/>
              <a:pPr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144144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3686" y="12744683"/>
            <a:ext cx="9780330" cy="21264777"/>
          </a:xfrm>
        </p:spPr>
        <p:txBody>
          <a:bodyPr anchor="b"/>
          <a:lstStyle>
            <a:lvl1pPr>
              <a:defRPr sz="744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3686" y="34210633"/>
            <a:ext cx="9780330" cy="11182644"/>
          </a:xfrm>
        </p:spPr>
        <p:txBody>
          <a:bodyPr/>
          <a:lstStyle>
            <a:lvl1pPr marL="0" indent="0">
              <a:buNone/>
              <a:defRPr sz="2976">
                <a:solidFill>
                  <a:schemeClr val="tx1"/>
                </a:solidFill>
              </a:defRPr>
            </a:lvl1pPr>
            <a:lvl2pPr marL="566974" indent="0">
              <a:buNone/>
              <a:defRPr sz="2480">
                <a:solidFill>
                  <a:schemeClr val="tx1">
                    <a:tint val="75000"/>
                  </a:schemeClr>
                </a:solidFill>
              </a:defRPr>
            </a:lvl2pPr>
            <a:lvl3pPr marL="1133947" indent="0">
              <a:buNone/>
              <a:defRPr sz="2232">
                <a:solidFill>
                  <a:schemeClr val="tx1">
                    <a:tint val="75000"/>
                  </a:schemeClr>
                </a:solidFill>
              </a:defRPr>
            </a:lvl3pPr>
            <a:lvl4pPr marL="1700921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4pPr>
            <a:lvl5pPr marL="2267895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5pPr>
            <a:lvl6pPr marL="2834869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6pPr>
            <a:lvl7pPr marL="340184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7pPr>
            <a:lvl8pPr marL="3968816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8pPr>
            <a:lvl9pPr marL="4535790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CFFC7-862B-46D8-956D-EF44EEE80994}" type="datetimeFigureOut">
              <a:rPr lang="en-PH" smtClean="0"/>
              <a:pPr/>
              <a:t>10/05/2022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C0B50-9D7D-4417-9D46-DA855D131AA7}" type="slidenum">
              <a:rPr lang="en-PH" smtClean="0"/>
              <a:pPr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869805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592" y="13608513"/>
            <a:ext cx="4819293" cy="32435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40628" y="13608513"/>
            <a:ext cx="4819293" cy="32435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CFFC7-862B-46D8-956D-EF44EEE80994}" type="datetimeFigureOut">
              <a:rPr lang="en-PH" smtClean="0"/>
              <a:pPr/>
              <a:t>10/05/2022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C0B50-9D7D-4417-9D46-DA855D131AA7}" type="slidenum">
              <a:rPr lang="en-PH" smtClean="0"/>
              <a:pPr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425273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068" y="2721714"/>
            <a:ext cx="9780330" cy="988096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1070" y="12531669"/>
            <a:ext cx="4797145" cy="6141577"/>
          </a:xfrm>
        </p:spPr>
        <p:txBody>
          <a:bodyPr anchor="b"/>
          <a:lstStyle>
            <a:lvl1pPr marL="0" indent="0">
              <a:buNone/>
              <a:defRPr sz="2976" b="1"/>
            </a:lvl1pPr>
            <a:lvl2pPr marL="566974" indent="0">
              <a:buNone/>
              <a:defRPr sz="2480" b="1"/>
            </a:lvl2pPr>
            <a:lvl3pPr marL="1133947" indent="0">
              <a:buNone/>
              <a:defRPr sz="2232" b="1"/>
            </a:lvl3pPr>
            <a:lvl4pPr marL="1700921" indent="0">
              <a:buNone/>
              <a:defRPr sz="1984" b="1"/>
            </a:lvl4pPr>
            <a:lvl5pPr marL="2267895" indent="0">
              <a:buNone/>
              <a:defRPr sz="1984" b="1"/>
            </a:lvl5pPr>
            <a:lvl6pPr marL="2834869" indent="0">
              <a:buNone/>
              <a:defRPr sz="1984" b="1"/>
            </a:lvl6pPr>
            <a:lvl7pPr marL="3401842" indent="0">
              <a:buNone/>
              <a:defRPr sz="1984" b="1"/>
            </a:lvl7pPr>
            <a:lvl8pPr marL="3968816" indent="0">
              <a:buNone/>
              <a:defRPr sz="1984" b="1"/>
            </a:lvl8pPr>
            <a:lvl9pPr marL="4535790" indent="0">
              <a:buNone/>
              <a:defRPr sz="198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070" y="18673247"/>
            <a:ext cx="4797145" cy="274655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40629" y="12531669"/>
            <a:ext cx="4820770" cy="6141577"/>
          </a:xfrm>
        </p:spPr>
        <p:txBody>
          <a:bodyPr anchor="b"/>
          <a:lstStyle>
            <a:lvl1pPr marL="0" indent="0">
              <a:buNone/>
              <a:defRPr sz="2976" b="1"/>
            </a:lvl1pPr>
            <a:lvl2pPr marL="566974" indent="0">
              <a:buNone/>
              <a:defRPr sz="2480" b="1"/>
            </a:lvl2pPr>
            <a:lvl3pPr marL="1133947" indent="0">
              <a:buNone/>
              <a:defRPr sz="2232" b="1"/>
            </a:lvl3pPr>
            <a:lvl4pPr marL="1700921" indent="0">
              <a:buNone/>
              <a:defRPr sz="1984" b="1"/>
            </a:lvl4pPr>
            <a:lvl5pPr marL="2267895" indent="0">
              <a:buNone/>
              <a:defRPr sz="1984" b="1"/>
            </a:lvl5pPr>
            <a:lvl6pPr marL="2834869" indent="0">
              <a:buNone/>
              <a:defRPr sz="1984" b="1"/>
            </a:lvl6pPr>
            <a:lvl7pPr marL="3401842" indent="0">
              <a:buNone/>
              <a:defRPr sz="1984" b="1"/>
            </a:lvl7pPr>
            <a:lvl8pPr marL="3968816" indent="0">
              <a:buNone/>
              <a:defRPr sz="1984" b="1"/>
            </a:lvl8pPr>
            <a:lvl9pPr marL="4535790" indent="0">
              <a:buNone/>
              <a:defRPr sz="198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40629" y="18673247"/>
            <a:ext cx="4820770" cy="274655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CFFC7-862B-46D8-956D-EF44EEE80994}" type="datetimeFigureOut">
              <a:rPr lang="en-PH" smtClean="0"/>
              <a:pPr/>
              <a:t>10/05/2022</a:t>
            </a:fld>
            <a:endParaRPr lang="en-P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C0B50-9D7D-4417-9D46-DA855D131AA7}" type="slidenum">
              <a:rPr lang="en-PH" smtClean="0"/>
              <a:pPr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088268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CFFC7-862B-46D8-956D-EF44EEE80994}" type="datetimeFigureOut">
              <a:rPr lang="en-PH" smtClean="0"/>
              <a:pPr/>
              <a:t>10/05/2022</a:t>
            </a:fld>
            <a:endParaRPr lang="en-P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C0B50-9D7D-4417-9D46-DA855D131AA7}" type="slidenum">
              <a:rPr lang="en-PH" smtClean="0"/>
              <a:pPr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64320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CFFC7-862B-46D8-956D-EF44EEE80994}" type="datetimeFigureOut">
              <a:rPr lang="en-PH" smtClean="0"/>
              <a:pPr/>
              <a:t>10/05/2022</a:t>
            </a:fld>
            <a:endParaRPr lang="en-P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C0B50-9D7D-4417-9D46-DA855D131AA7}" type="slidenum">
              <a:rPr lang="en-PH" smtClean="0"/>
              <a:pPr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783718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069" y="3408045"/>
            <a:ext cx="3657288" cy="11928158"/>
          </a:xfrm>
        </p:spPr>
        <p:txBody>
          <a:bodyPr anchor="b"/>
          <a:lstStyle>
            <a:lvl1pPr>
              <a:defRPr sz="396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0770" y="7360442"/>
            <a:ext cx="5740628" cy="36328813"/>
          </a:xfrm>
        </p:spPr>
        <p:txBody>
          <a:bodyPr/>
          <a:lstStyle>
            <a:lvl1pPr>
              <a:defRPr sz="3968"/>
            </a:lvl1pPr>
            <a:lvl2pPr>
              <a:defRPr sz="3472"/>
            </a:lvl2pPr>
            <a:lvl3pPr>
              <a:defRPr sz="2976"/>
            </a:lvl3pPr>
            <a:lvl4pPr>
              <a:defRPr sz="2480"/>
            </a:lvl4pPr>
            <a:lvl5pPr>
              <a:defRPr sz="2480"/>
            </a:lvl5pPr>
            <a:lvl6pPr>
              <a:defRPr sz="2480"/>
            </a:lvl6pPr>
            <a:lvl7pPr>
              <a:defRPr sz="2480"/>
            </a:lvl7pPr>
            <a:lvl8pPr>
              <a:defRPr sz="2480"/>
            </a:lvl8pPr>
            <a:lvl9pPr>
              <a:defRPr sz="24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1069" y="15336203"/>
            <a:ext cx="3657288" cy="28412212"/>
          </a:xfrm>
        </p:spPr>
        <p:txBody>
          <a:bodyPr/>
          <a:lstStyle>
            <a:lvl1pPr marL="0" indent="0">
              <a:buNone/>
              <a:defRPr sz="1984"/>
            </a:lvl1pPr>
            <a:lvl2pPr marL="566974" indent="0">
              <a:buNone/>
              <a:defRPr sz="1736"/>
            </a:lvl2pPr>
            <a:lvl3pPr marL="1133947" indent="0">
              <a:buNone/>
              <a:defRPr sz="1488"/>
            </a:lvl3pPr>
            <a:lvl4pPr marL="1700921" indent="0">
              <a:buNone/>
              <a:defRPr sz="1240"/>
            </a:lvl4pPr>
            <a:lvl5pPr marL="2267895" indent="0">
              <a:buNone/>
              <a:defRPr sz="1240"/>
            </a:lvl5pPr>
            <a:lvl6pPr marL="2834869" indent="0">
              <a:buNone/>
              <a:defRPr sz="1240"/>
            </a:lvl6pPr>
            <a:lvl7pPr marL="3401842" indent="0">
              <a:buNone/>
              <a:defRPr sz="1240"/>
            </a:lvl7pPr>
            <a:lvl8pPr marL="3968816" indent="0">
              <a:buNone/>
              <a:defRPr sz="1240"/>
            </a:lvl8pPr>
            <a:lvl9pPr marL="4535790" indent="0">
              <a:buNone/>
              <a:defRPr sz="124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CFFC7-862B-46D8-956D-EF44EEE80994}" type="datetimeFigureOut">
              <a:rPr lang="en-PH" smtClean="0"/>
              <a:pPr/>
              <a:t>10/05/2022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C0B50-9D7D-4417-9D46-DA855D131AA7}" type="slidenum">
              <a:rPr lang="en-PH" smtClean="0"/>
              <a:pPr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623724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069" y="3408045"/>
            <a:ext cx="3657288" cy="11928158"/>
          </a:xfrm>
        </p:spPr>
        <p:txBody>
          <a:bodyPr anchor="b"/>
          <a:lstStyle>
            <a:lvl1pPr>
              <a:defRPr sz="396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20770" y="7360442"/>
            <a:ext cx="5740628" cy="36328813"/>
          </a:xfrm>
        </p:spPr>
        <p:txBody>
          <a:bodyPr anchor="t"/>
          <a:lstStyle>
            <a:lvl1pPr marL="0" indent="0">
              <a:buNone/>
              <a:defRPr sz="3968"/>
            </a:lvl1pPr>
            <a:lvl2pPr marL="566974" indent="0">
              <a:buNone/>
              <a:defRPr sz="3472"/>
            </a:lvl2pPr>
            <a:lvl3pPr marL="1133947" indent="0">
              <a:buNone/>
              <a:defRPr sz="2976"/>
            </a:lvl3pPr>
            <a:lvl4pPr marL="1700921" indent="0">
              <a:buNone/>
              <a:defRPr sz="2480"/>
            </a:lvl4pPr>
            <a:lvl5pPr marL="2267895" indent="0">
              <a:buNone/>
              <a:defRPr sz="2480"/>
            </a:lvl5pPr>
            <a:lvl6pPr marL="2834869" indent="0">
              <a:buNone/>
              <a:defRPr sz="2480"/>
            </a:lvl6pPr>
            <a:lvl7pPr marL="3401842" indent="0">
              <a:buNone/>
              <a:defRPr sz="2480"/>
            </a:lvl7pPr>
            <a:lvl8pPr marL="3968816" indent="0">
              <a:buNone/>
              <a:defRPr sz="2480"/>
            </a:lvl8pPr>
            <a:lvl9pPr marL="4535790" indent="0">
              <a:buNone/>
              <a:defRPr sz="248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1069" y="15336203"/>
            <a:ext cx="3657288" cy="28412212"/>
          </a:xfrm>
        </p:spPr>
        <p:txBody>
          <a:bodyPr/>
          <a:lstStyle>
            <a:lvl1pPr marL="0" indent="0">
              <a:buNone/>
              <a:defRPr sz="1984"/>
            </a:lvl1pPr>
            <a:lvl2pPr marL="566974" indent="0">
              <a:buNone/>
              <a:defRPr sz="1736"/>
            </a:lvl2pPr>
            <a:lvl3pPr marL="1133947" indent="0">
              <a:buNone/>
              <a:defRPr sz="1488"/>
            </a:lvl3pPr>
            <a:lvl4pPr marL="1700921" indent="0">
              <a:buNone/>
              <a:defRPr sz="1240"/>
            </a:lvl4pPr>
            <a:lvl5pPr marL="2267895" indent="0">
              <a:buNone/>
              <a:defRPr sz="1240"/>
            </a:lvl5pPr>
            <a:lvl6pPr marL="2834869" indent="0">
              <a:buNone/>
              <a:defRPr sz="1240"/>
            </a:lvl6pPr>
            <a:lvl7pPr marL="3401842" indent="0">
              <a:buNone/>
              <a:defRPr sz="1240"/>
            </a:lvl7pPr>
            <a:lvl8pPr marL="3968816" indent="0">
              <a:buNone/>
              <a:defRPr sz="1240"/>
            </a:lvl8pPr>
            <a:lvl9pPr marL="4535790" indent="0">
              <a:buNone/>
              <a:defRPr sz="124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CFFC7-862B-46D8-956D-EF44EEE80994}" type="datetimeFigureOut">
              <a:rPr lang="en-PH" smtClean="0"/>
              <a:pPr/>
              <a:t>10/05/2022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C0B50-9D7D-4417-9D46-DA855D131AA7}" type="slidenum">
              <a:rPr lang="en-PH" smtClean="0"/>
              <a:pPr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645198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592" y="2721714"/>
            <a:ext cx="9780330" cy="98809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592" y="13608513"/>
            <a:ext cx="9780330" cy="32435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9592" y="47381303"/>
            <a:ext cx="2551390" cy="27217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CFFC7-862B-46D8-956D-EF44EEE80994}" type="datetimeFigureOut">
              <a:rPr lang="en-PH" smtClean="0"/>
              <a:pPr/>
              <a:t>10/05/2022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56214" y="47381303"/>
            <a:ext cx="3827086" cy="27217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08531" y="47381303"/>
            <a:ext cx="2551390" cy="27217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C0B50-9D7D-4417-9D46-DA855D131AA7}" type="slidenum">
              <a:rPr lang="en-PH" smtClean="0"/>
              <a:pPr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687641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133947" rtl="0" eaLnBrk="1" latinLnBrk="0" hangingPunct="1">
        <a:lnSpc>
          <a:spcPct val="90000"/>
        </a:lnSpc>
        <a:spcBef>
          <a:spcPct val="0"/>
        </a:spcBef>
        <a:buNone/>
        <a:defRPr sz="545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3487" indent="-283487" algn="l" defTabSz="1133947" rtl="0" eaLnBrk="1" latinLnBrk="0" hangingPunct="1">
        <a:lnSpc>
          <a:spcPct val="90000"/>
        </a:lnSpc>
        <a:spcBef>
          <a:spcPts val="1240"/>
        </a:spcBef>
        <a:buFont typeface="Arial" panose="020B0604020202020204" pitchFamily="34" charset="0"/>
        <a:buChar char="•"/>
        <a:defRPr sz="3472" kern="1200">
          <a:solidFill>
            <a:schemeClr val="tx1"/>
          </a:solidFill>
          <a:latin typeface="+mn-lt"/>
          <a:ea typeface="+mn-ea"/>
          <a:cs typeface="+mn-cs"/>
        </a:defRPr>
      </a:lvl1pPr>
      <a:lvl2pPr marL="850461" indent="-283487" algn="l" defTabSz="1133947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2pPr>
      <a:lvl3pPr marL="1417434" indent="-283487" algn="l" defTabSz="1133947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2480" kern="1200">
          <a:solidFill>
            <a:schemeClr val="tx1"/>
          </a:solidFill>
          <a:latin typeface="+mn-lt"/>
          <a:ea typeface="+mn-ea"/>
          <a:cs typeface="+mn-cs"/>
        </a:defRPr>
      </a:lvl3pPr>
      <a:lvl4pPr marL="1984408" indent="-283487" algn="l" defTabSz="1133947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2232" kern="1200">
          <a:solidFill>
            <a:schemeClr val="tx1"/>
          </a:solidFill>
          <a:latin typeface="+mn-lt"/>
          <a:ea typeface="+mn-ea"/>
          <a:cs typeface="+mn-cs"/>
        </a:defRPr>
      </a:lvl4pPr>
      <a:lvl5pPr marL="2551382" indent="-283487" algn="l" defTabSz="1133947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2232" kern="1200">
          <a:solidFill>
            <a:schemeClr val="tx1"/>
          </a:solidFill>
          <a:latin typeface="+mn-lt"/>
          <a:ea typeface="+mn-ea"/>
          <a:cs typeface="+mn-cs"/>
        </a:defRPr>
      </a:lvl5pPr>
      <a:lvl6pPr marL="3118355" indent="-283487" algn="l" defTabSz="1133947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2232" kern="1200">
          <a:solidFill>
            <a:schemeClr val="tx1"/>
          </a:solidFill>
          <a:latin typeface="+mn-lt"/>
          <a:ea typeface="+mn-ea"/>
          <a:cs typeface="+mn-cs"/>
        </a:defRPr>
      </a:lvl6pPr>
      <a:lvl7pPr marL="3685329" indent="-283487" algn="l" defTabSz="1133947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2232" kern="1200">
          <a:solidFill>
            <a:schemeClr val="tx1"/>
          </a:solidFill>
          <a:latin typeface="+mn-lt"/>
          <a:ea typeface="+mn-ea"/>
          <a:cs typeface="+mn-cs"/>
        </a:defRPr>
      </a:lvl7pPr>
      <a:lvl8pPr marL="4252303" indent="-283487" algn="l" defTabSz="1133947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2232" kern="1200">
          <a:solidFill>
            <a:schemeClr val="tx1"/>
          </a:solidFill>
          <a:latin typeface="+mn-lt"/>
          <a:ea typeface="+mn-ea"/>
          <a:cs typeface="+mn-cs"/>
        </a:defRPr>
      </a:lvl8pPr>
      <a:lvl9pPr marL="4819277" indent="-283487" algn="l" defTabSz="1133947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223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33947" rtl="0" eaLnBrk="1" latinLnBrk="0" hangingPunct="1">
        <a:defRPr sz="2232" kern="1200">
          <a:solidFill>
            <a:schemeClr val="tx1"/>
          </a:solidFill>
          <a:latin typeface="+mn-lt"/>
          <a:ea typeface="+mn-ea"/>
          <a:cs typeface="+mn-cs"/>
        </a:defRPr>
      </a:lvl1pPr>
      <a:lvl2pPr marL="566974" algn="l" defTabSz="1133947" rtl="0" eaLnBrk="1" latinLnBrk="0" hangingPunct="1">
        <a:defRPr sz="2232" kern="1200">
          <a:solidFill>
            <a:schemeClr val="tx1"/>
          </a:solidFill>
          <a:latin typeface="+mn-lt"/>
          <a:ea typeface="+mn-ea"/>
          <a:cs typeface="+mn-cs"/>
        </a:defRPr>
      </a:lvl2pPr>
      <a:lvl3pPr marL="1133947" algn="l" defTabSz="1133947" rtl="0" eaLnBrk="1" latinLnBrk="0" hangingPunct="1">
        <a:defRPr sz="2232" kern="1200">
          <a:solidFill>
            <a:schemeClr val="tx1"/>
          </a:solidFill>
          <a:latin typeface="+mn-lt"/>
          <a:ea typeface="+mn-ea"/>
          <a:cs typeface="+mn-cs"/>
        </a:defRPr>
      </a:lvl3pPr>
      <a:lvl4pPr marL="1700921" algn="l" defTabSz="1133947" rtl="0" eaLnBrk="1" latinLnBrk="0" hangingPunct="1">
        <a:defRPr sz="2232" kern="1200">
          <a:solidFill>
            <a:schemeClr val="tx1"/>
          </a:solidFill>
          <a:latin typeface="+mn-lt"/>
          <a:ea typeface="+mn-ea"/>
          <a:cs typeface="+mn-cs"/>
        </a:defRPr>
      </a:lvl4pPr>
      <a:lvl5pPr marL="2267895" algn="l" defTabSz="1133947" rtl="0" eaLnBrk="1" latinLnBrk="0" hangingPunct="1">
        <a:defRPr sz="2232" kern="1200">
          <a:solidFill>
            <a:schemeClr val="tx1"/>
          </a:solidFill>
          <a:latin typeface="+mn-lt"/>
          <a:ea typeface="+mn-ea"/>
          <a:cs typeface="+mn-cs"/>
        </a:defRPr>
      </a:lvl5pPr>
      <a:lvl6pPr marL="2834869" algn="l" defTabSz="1133947" rtl="0" eaLnBrk="1" latinLnBrk="0" hangingPunct="1">
        <a:defRPr sz="2232" kern="1200">
          <a:solidFill>
            <a:schemeClr val="tx1"/>
          </a:solidFill>
          <a:latin typeface="+mn-lt"/>
          <a:ea typeface="+mn-ea"/>
          <a:cs typeface="+mn-cs"/>
        </a:defRPr>
      </a:lvl6pPr>
      <a:lvl7pPr marL="3401842" algn="l" defTabSz="1133947" rtl="0" eaLnBrk="1" latinLnBrk="0" hangingPunct="1">
        <a:defRPr sz="2232" kern="1200">
          <a:solidFill>
            <a:schemeClr val="tx1"/>
          </a:solidFill>
          <a:latin typeface="+mn-lt"/>
          <a:ea typeface="+mn-ea"/>
          <a:cs typeface="+mn-cs"/>
        </a:defRPr>
      </a:lvl7pPr>
      <a:lvl8pPr marL="3968816" algn="l" defTabSz="1133947" rtl="0" eaLnBrk="1" latinLnBrk="0" hangingPunct="1">
        <a:defRPr sz="2232" kern="1200">
          <a:solidFill>
            <a:schemeClr val="tx1"/>
          </a:solidFill>
          <a:latin typeface="+mn-lt"/>
          <a:ea typeface="+mn-ea"/>
          <a:cs typeface="+mn-cs"/>
        </a:defRPr>
      </a:lvl8pPr>
      <a:lvl9pPr marL="4535790" algn="l" defTabSz="1133947" rtl="0" eaLnBrk="1" latinLnBrk="0" hangingPunct="1">
        <a:defRPr sz="223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6D7D7F2A-BB38-4F4F-AD36-4780EB709D22}"/>
              </a:ext>
            </a:extLst>
          </p:cNvPr>
          <p:cNvSpPr/>
          <p:nvPr/>
        </p:nvSpPr>
        <p:spPr>
          <a:xfrm>
            <a:off x="449996" y="29973685"/>
            <a:ext cx="5040000" cy="5400000"/>
          </a:xfrm>
          <a:prstGeom prst="roundRect">
            <a:avLst>
              <a:gd name="adj" fmla="val 615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PH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 &amp; Discussion 1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PH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Body text: 18 </a:t>
            </a:r>
            <a:r>
              <a:rPr lang="en-PH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pt</a:t>
            </a:r>
            <a:r>
              <a:rPr lang="en-PH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normal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PH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Captions: 16 </a:t>
            </a:r>
            <a:r>
              <a:rPr lang="en-PH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pt</a:t>
            </a:r>
            <a:r>
              <a:rPr lang="en-PH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bold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PH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Graphs, pictures, diagrams (labels and legends must be readable)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PH" dirty="0">
              <a:solidFill>
                <a:schemeClr val="tx1"/>
              </a:solidFill>
            </a:endParaRPr>
          </a:p>
          <a:p>
            <a:endParaRPr lang="en-PH" sz="3200" dirty="0">
              <a:solidFill>
                <a:schemeClr val="tx1"/>
              </a:solidFill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2427CC9B-7E38-4019-B6B1-7D424AD155ED}"/>
              </a:ext>
            </a:extLst>
          </p:cNvPr>
          <p:cNvSpPr/>
          <p:nvPr/>
        </p:nvSpPr>
        <p:spPr>
          <a:xfrm>
            <a:off x="449999" y="450000"/>
            <a:ext cx="10439513" cy="4218982"/>
          </a:xfrm>
          <a:prstGeom prst="roundRect">
            <a:avLst>
              <a:gd name="adj" fmla="val 615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PH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Title (32 </a:t>
            </a:r>
            <a:r>
              <a:rPr lang="en-PH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pt</a:t>
            </a:r>
            <a:r>
              <a:rPr lang="en-PH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/>
            <a:endParaRPr lang="en-PH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PH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Author_1*, Author_2** (20 </a:t>
            </a:r>
            <a:r>
              <a:rPr lang="en-PH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pt</a:t>
            </a:r>
            <a:r>
              <a:rPr lang="en-PH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/>
            <a:endParaRPr lang="en-PH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PH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*Institute_1, contact information (18 </a:t>
            </a:r>
            <a:r>
              <a:rPr lang="en-PH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pt</a:t>
            </a:r>
            <a:r>
              <a:rPr lang="en-PH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/>
            <a:r>
              <a:rPr lang="en-PH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**Institute_2, contact information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F99AC46C-BF93-4F39-95EF-4F6FF3E21C6F}"/>
              </a:ext>
            </a:extLst>
          </p:cNvPr>
          <p:cNvSpPr/>
          <p:nvPr/>
        </p:nvSpPr>
        <p:spPr>
          <a:xfrm>
            <a:off x="449995" y="10925938"/>
            <a:ext cx="5040001" cy="3881054"/>
          </a:xfrm>
          <a:prstGeom prst="roundRect">
            <a:avLst>
              <a:gd name="adj" fmla="val 615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PH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3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9BC5B51-421D-4B2D-BAF7-FD57500A11AD}"/>
              </a:ext>
            </a:extLst>
          </p:cNvPr>
          <p:cNvCxnSpPr>
            <a:stCxn id="9" idx="3"/>
          </p:cNvCxnSpPr>
          <p:nvPr/>
        </p:nvCxnSpPr>
        <p:spPr>
          <a:xfrm>
            <a:off x="10889512" y="2559491"/>
            <a:ext cx="450001" cy="0"/>
          </a:xfrm>
          <a:prstGeom prst="straightConnector1">
            <a:avLst/>
          </a:prstGeom>
          <a:ln w="28575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llout: Line with No Border 15">
            <a:extLst>
              <a:ext uri="{FF2B5EF4-FFF2-40B4-BE49-F238E27FC236}">
                <a16:creationId xmlns:a16="http://schemas.microsoft.com/office/drawing/2014/main" id="{9765117E-3DE1-4AE1-B438-18D18A7A2325}"/>
              </a:ext>
            </a:extLst>
          </p:cNvPr>
          <p:cNvSpPr/>
          <p:nvPr/>
        </p:nvSpPr>
        <p:spPr>
          <a:xfrm>
            <a:off x="9465141" y="2884041"/>
            <a:ext cx="1196502" cy="612648"/>
          </a:xfrm>
          <a:prstGeom prst="callout1">
            <a:avLst>
              <a:gd name="adj1" fmla="val 33041"/>
              <a:gd name="adj2" fmla="val 84350"/>
              <a:gd name="adj3" fmla="val -47868"/>
              <a:gd name="adj4" fmla="val 139716"/>
            </a:avLst>
          </a:prstGeom>
          <a:noFill/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PH" b="1" dirty="0">
                <a:solidFill>
                  <a:srgbClr val="FF0000"/>
                </a:solidFill>
              </a:rPr>
              <a:t>1.25 cm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F66F83A-DA73-4EC0-BACE-B67DFA081884}"/>
              </a:ext>
            </a:extLst>
          </p:cNvPr>
          <p:cNvCxnSpPr>
            <a:cxnSpLocks/>
          </p:cNvCxnSpPr>
          <p:nvPr/>
        </p:nvCxnSpPr>
        <p:spPr>
          <a:xfrm>
            <a:off x="2493828" y="0"/>
            <a:ext cx="0" cy="450000"/>
          </a:xfrm>
          <a:prstGeom prst="straightConnector1">
            <a:avLst/>
          </a:prstGeom>
          <a:ln w="28575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llout: Line with No Border 17">
            <a:extLst>
              <a:ext uri="{FF2B5EF4-FFF2-40B4-BE49-F238E27FC236}">
                <a16:creationId xmlns:a16="http://schemas.microsoft.com/office/drawing/2014/main" id="{D5BB9A03-D46B-49E6-B320-340AB1E0D97A}"/>
              </a:ext>
            </a:extLst>
          </p:cNvPr>
          <p:cNvSpPr/>
          <p:nvPr/>
        </p:nvSpPr>
        <p:spPr>
          <a:xfrm>
            <a:off x="697277" y="450000"/>
            <a:ext cx="1196502" cy="612648"/>
          </a:xfrm>
          <a:prstGeom prst="callout1">
            <a:avLst>
              <a:gd name="adj1" fmla="val 33041"/>
              <a:gd name="adj2" fmla="val 84350"/>
              <a:gd name="adj3" fmla="val -35166"/>
              <a:gd name="adj4" fmla="val 147846"/>
            </a:avLst>
          </a:prstGeom>
          <a:noFill/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PH" b="1" dirty="0">
                <a:solidFill>
                  <a:srgbClr val="FF0000"/>
                </a:solidFill>
              </a:rPr>
              <a:t>1.25 cm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2AA80D13-0188-401B-A942-E0086D1CDD62}"/>
              </a:ext>
            </a:extLst>
          </p:cNvPr>
          <p:cNvSpPr/>
          <p:nvPr/>
        </p:nvSpPr>
        <p:spPr>
          <a:xfrm>
            <a:off x="5849509" y="15300036"/>
            <a:ext cx="5040000" cy="5400000"/>
          </a:xfrm>
          <a:prstGeom prst="roundRect">
            <a:avLst>
              <a:gd name="adj" fmla="val 615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PH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Methodology 2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756F6545-3C2F-4F33-8187-F24E422BE79F}"/>
              </a:ext>
            </a:extLst>
          </p:cNvPr>
          <p:cNvSpPr/>
          <p:nvPr/>
        </p:nvSpPr>
        <p:spPr>
          <a:xfrm>
            <a:off x="449997" y="15278514"/>
            <a:ext cx="5040000" cy="5400000"/>
          </a:xfrm>
          <a:prstGeom prst="roundRect">
            <a:avLst>
              <a:gd name="adj" fmla="val 615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PH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Methodology 1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PH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Body text: 18 </a:t>
            </a:r>
            <a:r>
              <a:rPr lang="en-PH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pt</a:t>
            </a:r>
            <a:endParaRPr lang="en-PH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PH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Description of experimental procedure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PH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Pictures, schematic diagrams (labels and legends must be readable)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908CED28-DB83-4F5B-B12C-BB2DB2F3D276}"/>
              </a:ext>
            </a:extLst>
          </p:cNvPr>
          <p:cNvSpPr/>
          <p:nvPr/>
        </p:nvSpPr>
        <p:spPr>
          <a:xfrm>
            <a:off x="5849508" y="5097460"/>
            <a:ext cx="5040000" cy="5400000"/>
          </a:xfrm>
          <a:prstGeom prst="roundRect">
            <a:avLst>
              <a:gd name="adj" fmla="val 615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PH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2</a:t>
            </a: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A8A0845E-4DEC-4A03-B58B-DD69AC568569}"/>
              </a:ext>
            </a:extLst>
          </p:cNvPr>
          <p:cNvSpPr/>
          <p:nvPr/>
        </p:nvSpPr>
        <p:spPr>
          <a:xfrm>
            <a:off x="449996" y="5097460"/>
            <a:ext cx="5040000" cy="5400000"/>
          </a:xfrm>
          <a:prstGeom prst="roundRect">
            <a:avLst>
              <a:gd name="adj" fmla="val 615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PH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1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PH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Body text: 18 </a:t>
            </a:r>
            <a:r>
              <a:rPr lang="en-PH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pt</a:t>
            </a:r>
            <a:endParaRPr lang="en-PH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PH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Background of the study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PH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Significance of the study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PH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Objectives</a:t>
            </a: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07C099B6-F8A5-408D-ABD5-3F06470E50C6}"/>
              </a:ext>
            </a:extLst>
          </p:cNvPr>
          <p:cNvSpPr/>
          <p:nvPr/>
        </p:nvSpPr>
        <p:spPr>
          <a:xfrm>
            <a:off x="5849509" y="10947460"/>
            <a:ext cx="5040001" cy="3881054"/>
          </a:xfrm>
          <a:prstGeom prst="roundRect">
            <a:avLst>
              <a:gd name="adj" fmla="val 615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PH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4</a:t>
            </a: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CDC1539D-090E-4EDC-A436-7F6A7D22A9BB}"/>
              </a:ext>
            </a:extLst>
          </p:cNvPr>
          <p:cNvSpPr/>
          <p:nvPr/>
        </p:nvSpPr>
        <p:spPr>
          <a:xfrm>
            <a:off x="449995" y="25588784"/>
            <a:ext cx="10439513" cy="3881054"/>
          </a:xfrm>
          <a:prstGeom prst="roundRect">
            <a:avLst>
              <a:gd name="adj" fmla="val 615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PH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Methodology 4</a:t>
            </a: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13261103-85F9-48C2-BFD1-A323D64A5CA3}"/>
              </a:ext>
            </a:extLst>
          </p:cNvPr>
          <p:cNvSpPr/>
          <p:nvPr/>
        </p:nvSpPr>
        <p:spPr>
          <a:xfrm>
            <a:off x="5849510" y="29973685"/>
            <a:ext cx="5040000" cy="5400000"/>
          </a:xfrm>
          <a:prstGeom prst="roundRect">
            <a:avLst>
              <a:gd name="adj" fmla="val 615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PH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 &amp; Discussion 2</a:t>
            </a:r>
          </a:p>
          <a:p>
            <a:endParaRPr lang="en-PH" sz="3200" dirty="0">
              <a:solidFill>
                <a:schemeClr val="tx1"/>
              </a:solidFill>
            </a:endParaRPr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2F3F3865-A327-4647-9056-57768B7FE736}"/>
              </a:ext>
            </a:extLst>
          </p:cNvPr>
          <p:cNvSpPr/>
          <p:nvPr/>
        </p:nvSpPr>
        <p:spPr>
          <a:xfrm>
            <a:off x="449996" y="35748316"/>
            <a:ext cx="10439513" cy="5400000"/>
          </a:xfrm>
          <a:prstGeom prst="roundRect">
            <a:avLst>
              <a:gd name="adj" fmla="val 615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PH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 &amp; Discussion 3</a:t>
            </a:r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7CF5639B-C821-46AA-BB5D-97F6F0AC71A8}"/>
              </a:ext>
            </a:extLst>
          </p:cNvPr>
          <p:cNvSpPr/>
          <p:nvPr/>
        </p:nvSpPr>
        <p:spPr>
          <a:xfrm>
            <a:off x="449994" y="45778632"/>
            <a:ext cx="5040000" cy="4860000"/>
          </a:xfrm>
          <a:prstGeom prst="roundRect">
            <a:avLst>
              <a:gd name="adj" fmla="val 615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PH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Conclusions 1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PH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Body text: 18 </a:t>
            </a:r>
            <a:r>
              <a:rPr lang="en-PH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pt</a:t>
            </a:r>
            <a:r>
              <a:rPr lang="en-PH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normal</a:t>
            </a:r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94C9FB0D-92FA-40E4-A315-A233EFDE2CD6}"/>
              </a:ext>
            </a:extLst>
          </p:cNvPr>
          <p:cNvSpPr/>
          <p:nvPr/>
        </p:nvSpPr>
        <p:spPr>
          <a:xfrm>
            <a:off x="5849508" y="45778632"/>
            <a:ext cx="5040000" cy="4860000"/>
          </a:xfrm>
          <a:prstGeom prst="roundRect">
            <a:avLst>
              <a:gd name="adj" fmla="val 615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PH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Conclusions 2</a:t>
            </a:r>
          </a:p>
          <a:p>
            <a:endParaRPr lang="en-PH" sz="3200" dirty="0">
              <a:solidFill>
                <a:schemeClr val="tx1"/>
              </a:solidFill>
            </a:endParaRPr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CD8DD2CF-95D1-4CED-A2F9-F0CDC16055A5}"/>
              </a:ext>
            </a:extLst>
          </p:cNvPr>
          <p:cNvSpPr/>
          <p:nvPr/>
        </p:nvSpPr>
        <p:spPr>
          <a:xfrm>
            <a:off x="449996" y="21203883"/>
            <a:ext cx="10439513" cy="3881054"/>
          </a:xfrm>
          <a:prstGeom prst="roundRect">
            <a:avLst>
              <a:gd name="adj" fmla="val 615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PH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Methodology 3</a:t>
            </a:r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8EB6611D-A18E-4572-A0B7-6F0937558BDF}"/>
              </a:ext>
            </a:extLst>
          </p:cNvPr>
          <p:cNvSpPr/>
          <p:nvPr/>
        </p:nvSpPr>
        <p:spPr>
          <a:xfrm>
            <a:off x="449993" y="41522947"/>
            <a:ext cx="10439513" cy="3881054"/>
          </a:xfrm>
          <a:prstGeom prst="roundRect">
            <a:avLst>
              <a:gd name="adj" fmla="val 615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PH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 &amp; Discussion 4</a:t>
            </a:r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6DFAE1D2-1E5F-4BE9-A3BA-C6259C5559E3}"/>
              </a:ext>
            </a:extLst>
          </p:cNvPr>
          <p:cNvSpPr/>
          <p:nvPr/>
        </p:nvSpPr>
        <p:spPr>
          <a:xfrm>
            <a:off x="12003420" y="449998"/>
            <a:ext cx="4313956" cy="15243082"/>
          </a:xfrm>
          <a:prstGeom prst="roundRect">
            <a:avLst>
              <a:gd name="adj" fmla="val 7722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180000" bIns="180000" rtlCol="0" anchor="t" anchorCtr="0"/>
          <a:lstStyle/>
          <a:p>
            <a:pPr>
              <a:spcAft>
                <a:spcPts val="1200"/>
              </a:spcAft>
            </a:pPr>
            <a:r>
              <a:rPr lang="en-US" sz="2400" i="1" dirty="0">
                <a:solidFill>
                  <a:schemeClr val="tx1"/>
                </a:solidFill>
              </a:rPr>
              <a:t>The tips provided here are only suggestions; authors are free to design their posters. However, to ensure some degree of uniformity, authors are encouraged to take note of the recommendations given below.</a:t>
            </a:r>
          </a:p>
          <a:p>
            <a:pPr>
              <a:spcAft>
                <a:spcPts val="1200"/>
              </a:spcAft>
            </a:pPr>
            <a:endParaRPr lang="en-US" sz="2400" i="1" dirty="0">
              <a:solidFill>
                <a:schemeClr val="tx1"/>
              </a:solidFill>
            </a:endParaRPr>
          </a:p>
          <a:p>
            <a:pPr>
              <a:spcAft>
                <a:spcPts val="1200"/>
              </a:spcAft>
            </a:pPr>
            <a:r>
              <a:rPr lang="en-US" sz="3600" b="1" dirty="0">
                <a:solidFill>
                  <a:schemeClr val="tx1"/>
                </a:solidFill>
              </a:rPr>
              <a:t>POSTER TIPS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Since attendees will be viewing posters on their computer screens, recommended width is 31.5 cm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If using PowerPoint to make the poster, the maximum height is 142 cm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Posters must be readable without zoom when displayed at full-screen width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Use font styles and sizes  that are easy to read; recommended font sizes are shown on the template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Recommended arrangement of  information blocks is shown below:</a:t>
            </a:r>
          </a:p>
          <a:p>
            <a:pPr marL="1254125">
              <a:spcAft>
                <a:spcPts val="1200"/>
              </a:spcAft>
            </a:pPr>
            <a:r>
              <a:rPr lang="en-US" sz="2400" dirty="0">
                <a:solidFill>
                  <a:schemeClr val="tx1"/>
                </a:solidFill>
              </a:rPr>
              <a:t>1 &gt; 2 &gt; 3</a:t>
            </a:r>
          </a:p>
          <a:p>
            <a:pPr marL="1254125">
              <a:spcAft>
                <a:spcPts val="1200"/>
              </a:spcAft>
            </a:pPr>
            <a:r>
              <a:rPr lang="en-US" sz="2400" dirty="0">
                <a:solidFill>
                  <a:schemeClr val="tx1"/>
                </a:solidFill>
              </a:rPr>
              <a:t>4 &gt; 5 &gt; 6</a:t>
            </a:r>
          </a:p>
          <a:p>
            <a:pPr marL="1254125">
              <a:spcAft>
                <a:spcPts val="1200"/>
              </a:spcAft>
            </a:pPr>
            <a:r>
              <a:rPr lang="en-US" sz="2400" dirty="0">
                <a:solidFill>
                  <a:schemeClr val="tx1"/>
                </a:solidFill>
              </a:rPr>
              <a:t>7 &gt; 8 &gt; 9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Submit the poster in PDF format</a:t>
            </a:r>
          </a:p>
          <a:p>
            <a:pPr marL="1254125">
              <a:spcAft>
                <a:spcPts val="1200"/>
              </a:spcAft>
            </a:pPr>
            <a:endParaRPr lang="en-US" sz="2400" dirty="0">
              <a:solidFill>
                <a:schemeClr val="tx1"/>
              </a:solidFill>
            </a:endParaRPr>
          </a:p>
          <a:p>
            <a:pPr algn="ctr">
              <a:spcAft>
                <a:spcPts val="1200"/>
              </a:spcAft>
            </a:pPr>
            <a:endParaRPr lang="en-PH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08162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272</Words>
  <Application>Microsoft Office PowerPoint</Application>
  <PresentationFormat>Özel</PresentationFormat>
  <Paragraphs>45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CCORE-2022</dc:creator>
  <cp:lastModifiedBy>Dr. Esra SİPAHİ</cp:lastModifiedBy>
  <cp:revision>15</cp:revision>
  <dcterms:created xsi:type="dcterms:W3CDTF">2020-11-16T07:49:12Z</dcterms:created>
  <dcterms:modified xsi:type="dcterms:W3CDTF">2022-05-09T22:10:47Z</dcterms:modified>
</cp:coreProperties>
</file>