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EEF572-5EDF-2AAA-70D4-18E6B9A11B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25081CA-BEBB-9559-6C0F-EC0BA228B0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E93505A-48AB-8D39-5F09-489DA52C9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02CE-1395-4F9E-8AC2-AB9B9E0B29AF}" type="datetimeFigureOut">
              <a:rPr lang="tr-TR" smtClean="0"/>
              <a:t>28.10.2024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3249904-57DA-BD49-8972-D80C74DD7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8A7E818-BC73-67B1-FA1E-99580DD2E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E8B9-982D-4E5D-B057-92380270DD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95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084C09-DA25-C5F4-EA13-336D1C7C0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8E436FA-38CC-01CB-87E9-4DADF40C9B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9C78444-BBFF-7A9A-DAA2-2463EC46A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02CE-1395-4F9E-8AC2-AB9B9E0B29AF}" type="datetimeFigureOut">
              <a:rPr lang="tr-TR" smtClean="0"/>
              <a:t>28.10.2024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2274202-F1D5-41D7-357E-AF3D284E5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936B98A-F99C-D235-CB1F-9F5A3230D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E8B9-982D-4E5D-B057-92380270DD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6173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64CBBBB-6F9C-F4AF-17D1-97174CB131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4819771-34D5-DA6F-55B1-AC3931C78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56AFE28-6308-FE26-A18B-07ABEFFB6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02CE-1395-4F9E-8AC2-AB9B9E0B29AF}" type="datetimeFigureOut">
              <a:rPr lang="tr-TR" smtClean="0"/>
              <a:t>28.10.2024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9CFDA50-C968-375C-EB13-B1115CB93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88A325E-B6EC-DB7B-DDF2-0990B6536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E8B9-982D-4E5D-B057-92380270DD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383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B37C3E-84C1-130C-A473-CDBFA0EEC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B18D76-6AF9-C316-3E7B-94694AB14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4B8D656-BA4B-336B-0FE8-59E5F5E1F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02CE-1395-4F9E-8AC2-AB9B9E0B29AF}" type="datetimeFigureOut">
              <a:rPr lang="tr-TR" smtClean="0"/>
              <a:t>28.10.2024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D3BE579-2D66-8EFC-3EAE-060341B8D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E1157C2-D904-CA79-0753-472E38ABA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E8B9-982D-4E5D-B057-92380270DD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7337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69901BD-5019-31A6-2140-48E2089AD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85FC799-D7E0-1833-B9DC-D3BC6DE14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722C689-E720-CE20-E694-2A66D5864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02CE-1395-4F9E-8AC2-AB9B9E0B29AF}" type="datetimeFigureOut">
              <a:rPr lang="tr-TR" smtClean="0"/>
              <a:t>28.10.2024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B74473B-C0E2-7B7C-EA8D-676264DD0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DA62BE8-B27F-7FB6-0E6F-315941AEA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E8B9-982D-4E5D-B057-92380270DD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4127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2C2AEC5-D0AE-5589-8765-F91D75658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BB6847-A563-510D-C787-7239734F1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39EE8AA-F630-4A1A-A7EF-E0F2AF860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6D18D5C-F8C7-4492-F013-ACD9E16A9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02CE-1395-4F9E-8AC2-AB9B9E0B29AF}" type="datetimeFigureOut">
              <a:rPr lang="tr-TR" smtClean="0"/>
              <a:t>28.10.2024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15A3875-1869-711B-7C96-9FC06190E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EF0A62C-D66E-4F09-7FBB-2BE6C7267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E8B9-982D-4E5D-B057-92380270DD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6041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F4613B-3429-2135-AC23-5B983AFDE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3D1B23B-1EDB-C8AD-13C3-8051F83ED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9F23D1A-B5EF-1D38-3934-BD816CAF2A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C191A7C-AC6A-A161-4889-60569A80B7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492C501-972B-D5C9-6FAF-5276BB1FF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447A146-5EFB-87DA-6F0B-896BA9140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02CE-1395-4F9E-8AC2-AB9B9E0B29AF}" type="datetimeFigureOut">
              <a:rPr lang="tr-TR" smtClean="0"/>
              <a:t>28.10.2024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9BBCDE5-9419-DEE5-3108-575405861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FF8BE350-3BCD-175E-1894-6D96C362E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E8B9-982D-4E5D-B057-92380270DD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984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1C1AB45-D371-1CA2-4622-2498FB0E7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08ADC6C-2FC6-231F-DA8B-A62021A6C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02CE-1395-4F9E-8AC2-AB9B9E0B29AF}" type="datetimeFigureOut">
              <a:rPr lang="tr-TR" smtClean="0"/>
              <a:t>28.10.2024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0937445-938E-F74B-8BC4-03B7651B8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80EF703-F0B3-892B-F196-1ED57A4B3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E8B9-982D-4E5D-B057-92380270DD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3776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DC6A83D-9880-F1CD-14BB-B94FD6831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02CE-1395-4F9E-8AC2-AB9B9E0B29AF}" type="datetimeFigureOut">
              <a:rPr lang="tr-TR" smtClean="0"/>
              <a:t>28.10.2024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C7C76D74-E497-027A-816A-D420A1728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D67A021-B581-BFD5-179B-8B1FFD111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E8B9-982D-4E5D-B057-92380270DD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7068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7AB4432-B885-78D5-A346-F34B47713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F039B5B-F204-A8C6-5FC3-F4BB54DB8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45A9721-AF57-9668-9A93-0986E73BD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CC7BDEF-2738-61F2-AE63-998389C7E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02CE-1395-4F9E-8AC2-AB9B9E0B29AF}" type="datetimeFigureOut">
              <a:rPr lang="tr-TR" smtClean="0"/>
              <a:t>28.10.2024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38BE85C-0F2E-0CA2-B3B6-0F0938A1B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D5DAF32-A337-4CD1-5E92-1CDA2A35F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E8B9-982D-4E5D-B057-92380270DD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905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E8D4A2-3957-FC18-2680-B79EDEB8D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C051709-0A4F-AB19-9D8E-C77EB34183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4354541-0022-A3E1-10A4-6C62DF613E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04304BE-BB1D-8EE5-8898-1053B8182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02CE-1395-4F9E-8AC2-AB9B9E0B29AF}" type="datetimeFigureOut">
              <a:rPr lang="tr-TR" smtClean="0"/>
              <a:t>28.10.2024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D82C0DB-16C6-3A0D-4640-CE342AF8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A252757-6539-6E57-2E62-F210ACA3C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E8B9-982D-4E5D-B057-92380270DD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6073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265E58C4-10AA-D201-1437-478E848E6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6777DD8-F83B-D408-EC68-2C6C977A3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8EBB0DD-4742-A555-A6F5-131C7A9B63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D02CE-1395-4F9E-8AC2-AB9B9E0B29AF}" type="datetimeFigureOut">
              <a:rPr lang="tr-TR" smtClean="0"/>
              <a:t>28.10.2024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20A8845-3228-D5C7-3743-D05F3A12B6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0EEDF1B-5939-1859-0A76-182B3B3E92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1E8B9-982D-4E5D-B057-92380270DD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357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075A51-1379-AC8D-F9B8-8007A913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4256" y="-373337"/>
            <a:ext cx="9144000" cy="2387600"/>
          </a:xfrm>
        </p:spPr>
        <p:txBody>
          <a:bodyPr>
            <a:normAutofit/>
          </a:bodyPr>
          <a:lstStyle/>
          <a:p>
            <a:r>
              <a:rPr lang="tr-T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 </a:t>
            </a:r>
            <a:r>
              <a:rPr lang="tr-TR" sz="320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 </a:t>
            </a:r>
            <a:r>
              <a:rPr lang="tr-T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International Congress of Social Science, Innovation &amp; Educational Technologies</a:t>
            </a:r>
            <a:endParaRPr lang="tr-TR" sz="32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9320F5B-F3DF-8C52-93EB-7CDAF653C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4256" y="2102846"/>
            <a:ext cx="9144000" cy="1655762"/>
          </a:xfrm>
        </p:spPr>
        <p:txBody>
          <a:bodyPr/>
          <a:lstStyle/>
          <a:p>
            <a:r>
              <a:rPr lang="tr-TR" dirty="0"/>
              <a:t>DECEMBER 27-28 2024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6DDAF2CF-0155-9EBB-B03C-495EFE2FAC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18" y="271758"/>
            <a:ext cx="1884356" cy="645095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7476B310-DC71-1D1F-1FC4-592B62F019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6190" y="2583711"/>
            <a:ext cx="4063409" cy="4063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517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075A51-1379-AC8D-F9B8-8007A913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1758"/>
            <a:ext cx="9144000" cy="2387600"/>
          </a:xfrm>
        </p:spPr>
        <p:txBody>
          <a:bodyPr>
            <a:normAutofit/>
          </a:bodyPr>
          <a:lstStyle/>
          <a:p>
            <a:r>
              <a:rPr lang="tr-T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PAPER TITLE</a:t>
            </a:r>
            <a:endParaRPr lang="tr-TR" sz="32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9320F5B-F3DF-8C52-93EB-7CDAF653C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10921"/>
            <a:ext cx="9144000" cy="1655762"/>
          </a:xfrm>
        </p:spPr>
        <p:txBody>
          <a:bodyPr/>
          <a:lstStyle/>
          <a:p>
            <a:r>
              <a:rPr lang="tr-TR" dirty="0"/>
              <a:t>NAME-SURNAME-UNIVERSITY</a:t>
            </a:r>
          </a:p>
        </p:txBody>
      </p:sp>
    </p:spTree>
    <p:extLst>
      <p:ext uri="{BB962C8B-B14F-4D97-AF65-F5344CB8AC3E}">
        <p14:creationId xmlns:p14="http://schemas.microsoft.com/office/powerpoint/2010/main" val="1425978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</Words>
  <Application>Microsoft Office PowerPoint</Application>
  <PresentationFormat>Geniş ekran</PresentationFormat>
  <Paragraphs>4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Teması</vt:lpstr>
      <vt:lpstr>5 st International Congress of Social Science, Innovation &amp; Educational Technologies</vt:lpstr>
      <vt:lpstr>PAPER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st International Congress of Social Science, Innovation &amp; Educational Technologies</dc:title>
  <dc:creator>Hüseyin Döngül</dc:creator>
  <cp:lastModifiedBy>Yazar Revizyon</cp:lastModifiedBy>
  <cp:revision>4</cp:revision>
  <dcterms:created xsi:type="dcterms:W3CDTF">2022-12-09T17:42:34Z</dcterms:created>
  <dcterms:modified xsi:type="dcterms:W3CDTF">2024-10-28T07:33:49Z</dcterms:modified>
</cp:coreProperties>
</file>