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96" r:id="rId4"/>
    <p:sldId id="339" r:id="rId5"/>
    <p:sldId id="305" r:id="rId6"/>
    <p:sldId id="313" r:id="rId7"/>
    <p:sldId id="330" r:id="rId8"/>
  </p:sldIdLst>
  <p:sldSz cx="9144000" cy="6858000" type="screen4x3"/>
  <p:notesSz cx="7086600" cy="102108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2267"/>
    <a:srgbClr val="A02878"/>
    <a:srgbClr val="9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18" autoAdjust="0"/>
    <p:restoredTop sz="94660"/>
  </p:normalViewPr>
  <p:slideViewPr>
    <p:cSldViewPr>
      <p:cViewPr varScale="1">
        <p:scale>
          <a:sx n="64" d="100"/>
          <a:sy n="64" d="100"/>
        </p:scale>
        <p:origin x="1492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511175"/>
          </a:xfrm>
          <a:prstGeom prst="rect">
            <a:avLst/>
          </a:prstGeom>
        </p:spPr>
        <p:txBody>
          <a:bodyPr vert="horz" lIns="98837" tIns="49419" rIns="98837" bIns="4941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4014788" y="0"/>
            <a:ext cx="3070225" cy="511175"/>
          </a:xfrm>
          <a:prstGeom prst="rect">
            <a:avLst/>
          </a:prstGeom>
        </p:spPr>
        <p:txBody>
          <a:bodyPr vert="horz" lIns="98837" tIns="49419" rIns="98837" bIns="4941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F65E967A-C430-4A74-BAAE-D80F515CCBE0}" type="datetimeFigureOut">
              <a:rPr lang="tr-TR"/>
              <a:pPr>
                <a:defRPr/>
              </a:pPr>
              <a:t>18.05.2022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5175"/>
            <a:ext cx="5105400" cy="3829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837" tIns="49419" rIns="98837" bIns="49419" rtlCol="0" anchor="ctr"/>
          <a:lstStyle/>
          <a:p>
            <a:pPr lvl="0"/>
            <a:endParaRPr lang="tr-TR" noProof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708025" y="4849813"/>
            <a:ext cx="5670550" cy="4595812"/>
          </a:xfrm>
          <a:prstGeom prst="rect">
            <a:avLst/>
          </a:prstGeom>
        </p:spPr>
        <p:txBody>
          <a:bodyPr vert="horz" lIns="98837" tIns="49419" rIns="98837" bIns="49419" rtlCol="0"/>
          <a:lstStyle/>
          <a:p>
            <a:pPr lvl="0"/>
            <a:r>
              <a:rPr lang="tr-TR" noProof="0"/>
              <a:t>Asıl metin stillerini düzenlemek için tıklatın</a:t>
            </a:r>
          </a:p>
          <a:p>
            <a:pPr lvl="1"/>
            <a:r>
              <a:rPr lang="tr-TR" noProof="0"/>
              <a:t>İkinci düzey</a:t>
            </a:r>
          </a:p>
          <a:p>
            <a:pPr lvl="2"/>
            <a:r>
              <a:rPr lang="tr-TR" noProof="0"/>
              <a:t>Üçüncü düzey</a:t>
            </a:r>
          </a:p>
          <a:p>
            <a:pPr lvl="3"/>
            <a:r>
              <a:rPr lang="tr-TR" noProof="0"/>
              <a:t>Dördüncü düzey</a:t>
            </a:r>
          </a:p>
          <a:p>
            <a:pPr lvl="4"/>
            <a:r>
              <a:rPr lang="tr-TR" noProof="0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698038"/>
            <a:ext cx="3070225" cy="511175"/>
          </a:xfrm>
          <a:prstGeom prst="rect">
            <a:avLst/>
          </a:prstGeom>
        </p:spPr>
        <p:txBody>
          <a:bodyPr vert="horz" lIns="98837" tIns="49419" rIns="98837" bIns="4941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4014788" y="9698038"/>
            <a:ext cx="3070225" cy="511175"/>
          </a:xfrm>
          <a:prstGeom prst="rect">
            <a:avLst/>
          </a:prstGeom>
        </p:spPr>
        <p:txBody>
          <a:bodyPr vert="horz" wrap="square" lIns="98837" tIns="49419" rIns="98837" bIns="4941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D85F8C9F-33E7-4512-812A-870255CB3FF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9093959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5124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1D16EE4-51FF-4267-8655-2F5296701642}" type="slidenum">
              <a:rPr lang="tr-TR" altLang="tr-TR" smtClean="0"/>
              <a:pPr/>
              <a:t>2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263698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11268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49D794BA-7D88-431B-B41E-D34338B4511B}" type="slidenum">
              <a:rPr lang="tr-TR" altLang="tr-TR" smtClean="0"/>
              <a:pPr/>
              <a:t>3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344703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17412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909F7F3-9BD5-412C-8548-472DD1770AE1}" type="slidenum">
              <a:rPr lang="tr-TR" altLang="tr-TR" smtClean="0"/>
              <a:pPr/>
              <a:t>4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1419024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23556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E2138C2-BB74-4138-BCC9-D9F7DC805719}" type="slidenum">
              <a:rPr lang="tr-TR" altLang="tr-TR" smtClean="0"/>
              <a:pPr/>
              <a:t>5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1357501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29700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3412DA7-1531-4FE6-8168-19104EF430D6}" type="slidenum">
              <a:rPr lang="tr-TR" altLang="tr-TR" smtClean="0"/>
              <a:pPr/>
              <a:t>6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519164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CF44B-21C0-4B76-9DB9-AE2B0859AA06}" type="datetimeFigureOut">
              <a:rPr lang="tr-TR"/>
              <a:pPr>
                <a:defRPr/>
              </a:pPr>
              <a:t>18.05.2022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1CB4F-5E4B-4507-A555-3C6E75A385B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429031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78BEE-C420-4797-B8B6-18BA0C8D5499}" type="datetimeFigureOut">
              <a:rPr lang="tr-TR"/>
              <a:pPr>
                <a:defRPr/>
              </a:pPr>
              <a:t>18.05.2022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44CBF-9ED1-4AFB-9AAA-9AA2A27F876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18981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A7C99-5EA7-419E-BFAB-F77D4370341E}" type="datetimeFigureOut">
              <a:rPr lang="tr-TR"/>
              <a:pPr>
                <a:defRPr/>
              </a:pPr>
              <a:t>18.05.2022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F4FEB-0BAE-4D3F-B8ED-D2B7A59D8FF4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645955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E9D77-C3C7-4F03-ABC2-742EB4100FF4}" type="datetimeFigureOut">
              <a:rPr lang="tr-TR"/>
              <a:pPr>
                <a:defRPr/>
              </a:pPr>
              <a:t>18.05.2022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3FF1E-D8E1-41D4-B541-981857AA20B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89799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D5278-0610-425C-864F-A623B2A2816B}" type="datetimeFigureOut">
              <a:rPr lang="tr-TR"/>
              <a:pPr>
                <a:defRPr/>
              </a:pPr>
              <a:t>18.05.2022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4C669-4955-4B0B-8251-242A4936774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631753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2DF5F-CA72-426A-A6CD-EC9D1ABBF99D}" type="datetimeFigureOut">
              <a:rPr lang="tr-TR"/>
              <a:pPr>
                <a:defRPr/>
              </a:pPr>
              <a:t>18.05.2022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9E917-11D1-46DA-835D-954F1AF9335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7141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51854-D1E6-4EA6-982A-9E2D445DE61C}" type="datetimeFigureOut">
              <a:rPr lang="tr-TR"/>
              <a:pPr>
                <a:defRPr/>
              </a:pPr>
              <a:t>18.05.2022</a:t>
            </a:fld>
            <a:endParaRPr lang="tr-TR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E3147-3486-4979-9018-EF7D98066A2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674065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ABECB-E893-463C-9040-BD30E58A6656}" type="datetimeFigureOut">
              <a:rPr lang="tr-TR"/>
              <a:pPr>
                <a:defRPr/>
              </a:pPr>
              <a:t>18.05.2022</a:t>
            </a:fld>
            <a:endParaRPr lang="tr-TR"/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A6F23-5E11-4C38-B1D6-A2BD1137A85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065337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B8777-48EA-4FB6-949C-B4BE4828B306}" type="datetimeFigureOut">
              <a:rPr lang="tr-TR"/>
              <a:pPr>
                <a:defRPr/>
              </a:pPr>
              <a:t>18.05.2022</a:t>
            </a:fld>
            <a:endParaRPr lang="tr-TR"/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7208D-15F5-42A0-9F64-B34DA5A9A50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165315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55515-9F12-41B7-A24C-61C7A2B8ACF5}" type="datetimeFigureOut">
              <a:rPr lang="tr-TR"/>
              <a:pPr>
                <a:defRPr/>
              </a:pPr>
              <a:t>18.05.2022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A85C6-12DD-4161-B403-B55E1A772A9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493116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C4F9D-7992-405B-93FC-CE7AEB8F2C47}" type="datetimeFigureOut">
              <a:rPr lang="tr-TR"/>
              <a:pPr>
                <a:defRPr/>
              </a:pPr>
              <a:t>18.05.2022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003D5-BB0A-40D5-9156-776CBF35009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847260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FF"/>
            </a:gs>
            <a:gs pos="24001">
              <a:srgbClr val="FFFFFF"/>
            </a:gs>
            <a:gs pos="96001">
              <a:srgbClr val="CAD9EB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başlık stili için tıklatın</a:t>
            </a:r>
          </a:p>
        </p:txBody>
      </p:sp>
      <p:sp>
        <p:nvSpPr>
          <p:cNvPr id="1027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metin stillerini düzenlemek için tıklatın</a:t>
            </a:r>
          </a:p>
          <a:p>
            <a:pPr lvl="1"/>
            <a:r>
              <a:rPr lang="tr-TR" altLang="tr-TR"/>
              <a:t>İkinci düzey</a:t>
            </a:r>
          </a:p>
          <a:p>
            <a:pPr lvl="2"/>
            <a:r>
              <a:rPr lang="tr-TR" altLang="tr-TR"/>
              <a:t>Üçüncü düzey</a:t>
            </a:r>
          </a:p>
          <a:p>
            <a:pPr lvl="3"/>
            <a:r>
              <a:rPr lang="tr-TR" altLang="tr-TR"/>
              <a:t>Dördüncü düzey</a:t>
            </a:r>
          </a:p>
          <a:p>
            <a:pPr lvl="4"/>
            <a:r>
              <a:rPr lang="tr-TR" alt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8B1C961-9007-4CBB-8FFE-A8CE6D38CC20}" type="datetimeFigureOut">
              <a:rPr lang="tr-TR"/>
              <a:pPr>
                <a:defRPr/>
              </a:pPr>
              <a:t>18.05.2022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C5BF5ED-EC06-416A-A97C-1DDEE8841DD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FF"/>
            </a:gs>
            <a:gs pos="39000">
              <a:srgbClr val="FFFFFF"/>
            </a:gs>
            <a:gs pos="50000">
              <a:srgbClr val="CAD9EB"/>
            </a:gs>
            <a:gs pos="66000">
              <a:srgbClr val="FFFFFF"/>
            </a:gs>
            <a:gs pos="100000">
              <a:srgbClr val="DCE6F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ikdörtgen 4"/>
          <p:cNvSpPr>
            <a:spLocks noChangeArrowheads="1"/>
          </p:cNvSpPr>
          <p:nvPr/>
        </p:nvSpPr>
        <p:spPr bwMode="auto">
          <a:xfrm>
            <a:off x="-1588" y="5591175"/>
            <a:ext cx="3273426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2000" b="1" dirty="0"/>
              <a:t>Author Name-</a:t>
            </a:r>
            <a:r>
              <a:rPr lang="tr-TR" altLang="tr-TR" sz="2000" b="1" dirty="0" err="1"/>
              <a:t>Surname</a:t>
            </a:r>
            <a:endParaRPr lang="tr-TR" altLang="tr-TR" sz="20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1600" i="1" dirty="0">
                <a:solidFill>
                  <a:srgbClr val="0070C0"/>
                </a:solidFill>
              </a:rPr>
              <a:t>University/</a:t>
            </a:r>
            <a:r>
              <a:rPr lang="tr-TR" altLang="tr-TR" sz="1600" i="1" dirty="0" err="1">
                <a:solidFill>
                  <a:srgbClr val="0070C0"/>
                </a:solidFill>
              </a:rPr>
              <a:t>Institues</a:t>
            </a:r>
            <a:endParaRPr lang="tr-TR" altLang="tr-TR" sz="1600" i="1" dirty="0">
              <a:solidFill>
                <a:srgbClr val="0070C0"/>
              </a:solidFill>
            </a:endParaRPr>
          </a:p>
        </p:txBody>
      </p:sp>
      <p:sp>
        <p:nvSpPr>
          <p:cNvPr id="3075" name="Dikdörtgen 4"/>
          <p:cNvSpPr>
            <a:spLocks noChangeArrowheads="1"/>
          </p:cNvSpPr>
          <p:nvPr/>
        </p:nvSpPr>
        <p:spPr bwMode="auto">
          <a:xfrm>
            <a:off x="5554663" y="5591175"/>
            <a:ext cx="36004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2000" b="1" dirty="0"/>
              <a:t>Author Name-</a:t>
            </a:r>
            <a:r>
              <a:rPr lang="tr-TR" altLang="tr-TR" sz="2000" b="1" dirty="0" err="1"/>
              <a:t>Surname</a:t>
            </a:r>
            <a:endParaRPr lang="tr-TR" altLang="tr-TR" sz="20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1600" i="1" dirty="0">
                <a:solidFill>
                  <a:srgbClr val="0070C0"/>
                </a:solidFill>
              </a:rPr>
              <a:t>University/</a:t>
            </a:r>
            <a:r>
              <a:rPr lang="tr-TR" altLang="tr-TR" sz="1600" i="1" dirty="0" err="1">
                <a:solidFill>
                  <a:srgbClr val="0070C0"/>
                </a:solidFill>
              </a:rPr>
              <a:t>Institues</a:t>
            </a:r>
            <a:endParaRPr lang="tr-TR" altLang="tr-TR" sz="1600" i="1" dirty="0">
              <a:solidFill>
                <a:srgbClr val="0070C0"/>
              </a:solidFill>
            </a:endParaRPr>
          </a:p>
        </p:txBody>
      </p:sp>
      <p:sp>
        <p:nvSpPr>
          <p:cNvPr id="3076" name="Dikdörtgen 4"/>
          <p:cNvSpPr>
            <a:spLocks noChangeArrowheads="1"/>
          </p:cNvSpPr>
          <p:nvPr/>
        </p:nvSpPr>
        <p:spPr bwMode="auto">
          <a:xfrm>
            <a:off x="2741613" y="5589588"/>
            <a:ext cx="36004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2000" b="1" dirty="0"/>
              <a:t>Author Name-</a:t>
            </a:r>
            <a:r>
              <a:rPr lang="tr-TR" altLang="tr-TR" sz="2000" b="1" dirty="0" err="1"/>
              <a:t>Surname</a:t>
            </a:r>
            <a:endParaRPr lang="tr-TR" altLang="tr-TR" sz="20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1600" i="1" dirty="0">
                <a:solidFill>
                  <a:srgbClr val="0070C0"/>
                </a:solidFill>
              </a:rPr>
              <a:t>University/</a:t>
            </a:r>
            <a:r>
              <a:rPr lang="tr-TR" altLang="tr-TR" sz="1600" i="1" dirty="0" err="1">
                <a:solidFill>
                  <a:srgbClr val="0070C0"/>
                </a:solidFill>
              </a:rPr>
              <a:t>Institues</a:t>
            </a:r>
            <a:endParaRPr lang="tr-TR" altLang="tr-TR" sz="1600" i="1" dirty="0">
              <a:solidFill>
                <a:srgbClr val="0070C0"/>
              </a:solidFill>
            </a:endParaRPr>
          </a:p>
        </p:txBody>
      </p:sp>
      <p:sp>
        <p:nvSpPr>
          <p:cNvPr id="17" name="Dikdörtgen 4"/>
          <p:cNvSpPr>
            <a:spLocks noChangeArrowheads="1"/>
          </p:cNvSpPr>
          <p:nvPr/>
        </p:nvSpPr>
        <p:spPr bwMode="auto">
          <a:xfrm>
            <a:off x="-6350" y="5102225"/>
            <a:ext cx="9144000" cy="30797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tr-TR" altLang="tr-TR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E-mail </a:t>
            </a:r>
            <a:r>
              <a:rPr lang="tr-TR" altLang="tr-TR" sz="1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altLang="tr-TR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1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Orcid</a:t>
            </a:r>
            <a:r>
              <a:rPr lang="tr-TR" altLang="tr-TR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ID</a:t>
            </a:r>
          </a:p>
        </p:txBody>
      </p:sp>
      <p:sp>
        <p:nvSpPr>
          <p:cNvPr id="3078" name="Dikdörtgen 4"/>
          <p:cNvSpPr>
            <a:spLocks noChangeArrowheads="1"/>
          </p:cNvSpPr>
          <p:nvPr/>
        </p:nvSpPr>
        <p:spPr bwMode="auto">
          <a:xfrm>
            <a:off x="2051720" y="685811"/>
            <a:ext cx="52451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International </a:t>
            </a:r>
            <a:r>
              <a:rPr lang="tr-TR" altLang="tr-TR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Congre</a:t>
            </a:r>
            <a:r>
              <a:rPr lang="tr-TR" alt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Social Science, Innovation and Educational Technologies  (ICSSIET 2022)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tr-TR" altLang="tr-T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Başlık 1"/>
          <p:cNvSpPr txBox="1">
            <a:spLocks/>
          </p:cNvSpPr>
          <p:nvPr/>
        </p:nvSpPr>
        <p:spPr bwMode="auto">
          <a:xfrm>
            <a:off x="11113" y="2348880"/>
            <a:ext cx="9144000" cy="1512888"/>
          </a:xfrm>
          <a:prstGeom prst="rect">
            <a:avLst/>
          </a:prstGeom>
          <a:solidFill>
            <a:srgbClr val="0070C0"/>
          </a:solidFill>
          <a:ln w="25400" cap="flat" cmpd="sng" algn="ctr">
            <a:noFill/>
            <a:prstDash val="solid"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r>
              <a:rPr lang="tr-TR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Times New Roman" pitchFamily="18" charset="0"/>
              </a:rPr>
              <a:t>ARTICLE TITLE</a:t>
            </a: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946" y="399004"/>
            <a:ext cx="1428750" cy="14287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FF"/>
            </a:gs>
            <a:gs pos="24001">
              <a:srgbClr val="FFFFFF"/>
            </a:gs>
            <a:gs pos="97000">
              <a:srgbClr val="DCE6F2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ikdörtgen 21"/>
          <p:cNvSpPr/>
          <p:nvPr/>
        </p:nvSpPr>
        <p:spPr>
          <a:xfrm>
            <a:off x="8172450" y="487363"/>
            <a:ext cx="863600" cy="74453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tr-TR"/>
          </a:p>
        </p:txBody>
      </p:sp>
      <p:sp>
        <p:nvSpPr>
          <p:cNvPr id="13" name="Başlık 13"/>
          <p:cNvSpPr>
            <a:spLocks noGrp="1"/>
          </p:cNvSpPr>
          <p:nvPr>
            <p:ph type="title"/>
          </p:nvPr>
        </p:nvSpPr>
        <p:spPr>
          <a:xfrm>
            <a:off x="0" y="715963"/>
            <a:ext cx="9144000" cy="744537"/>
          </a:xfr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r>
              <a:rPr lang="tr-T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INTRODUCTION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4100" name="Dikdörtgen 3"/>
          <p:cNvSpPr>
            <a:spLocks noChangeArrowheads="1"/>
          </p:cNvSpPr>
          <p:nvPr/>
        </p:nvSpPr>
        <p:spPr bwMode="auto">
          <a:xfrm>
            <a:off x="395288" y="1700213"/>
            <a:ext cx="80264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tr-TR" sz="2000" dirty="0">
                <a:latin typeface="Arial" panose="020B0604020202020204" pitchFamily="34" charset="0"/>
                <a:cs typeface="Arial" panose="020B0604020202020204" pitchFamily="34" charset="0"/>
              </a:rPr>
              <a:t>In the introduction,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tr-TR" sz="2000" dirty="0">
                <a:latin typeface="Arial" panose="020B0604020202020204" pitchFamily="34" charset="0"/>
                <a:cs typeface="Arial" panose="020B0604020202020204" pitchFamily="34" charset="0"/>
              </a:rPr>
              <a:t>The «subject, problem, purpose and importance» of the research should be explained. Assumptions (assumptions), if any, and limitations (constraints), if any, should also be included in this section.</a:t>
            </a:r>
            <a:endParaRPr lang="tr-TR" alt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tr-TR" alt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tr-TR" sz="2000" dirty="0">
                <a:latin typeface="Arial" panose="020B0604020202020204" pitchFamily="34" charset="0"/>
                <a:cs typeface="Arial" panose="020B0604020202020204" pitchFamily="34" charset="0"/>
              </a:rPr>
              <a:t>Note: Do not exceed 6 lines (1.5 lines apart) across the slide.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tr-TR" sz="2000" dirty="0">
                <a:latin typeface="Arial" panose="020B0604020202020204" pitchFamily="34" charset="0"/>
                <a:cs typeface="Arial" panose="020B0604020202020204" pitchFamily="34" charset="0"/>
              </a:rPr>
              <a:t>Note: The introduction section should be given on a maximum of 3 slides.</a:t>
            </a:r>
            <a:endParaRPr lang="tr-TR" alt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Dikdörtgen 4"/>
          <p:cNvSpPr>
            <a:spLocks noChangeArrowheads="1"/>
          </p:cNvSpPr>
          <p:nvPr/>
        </p:nvSpPr>
        <p:spPr bwMode="auto">
          <a:xfrm>
            <a:off x="0" y="6642100"/>
            <a:ext cx="9144000" cy="24606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endParaRPr lang="tr-TR" altLang="tr-TR" sz="1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371889"/>
            <a:ext cx="1426588" cy="143268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FF"/>
            </a:gs>
            <a:gs pos="24001">
              <a:srgbClr val="FFFFFF"/>
            </a:gs>
            <a:gs pos="97000">
              <a:srgbClr val="DCE6F2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ikdörtgen 3"/>
          <p:cNvSpPr>
            <a:spLocks noChangeArrowheads="1"/>
          </p:cNvSpPr>
          <p:nvPr/>
        </p:nvSpPr>
        <p:spPr bwMode="auto">
          <a:xfrm>
            <a:off x="395288" y="1700213"/>
            <a:ext cx="80264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tr-TR" sz="2000" dirty="0">
                <a:latin typeface="Arial" panose="020B0604020202020204" pitchFamily="34" charset="0"/>
                <a:cs typeface="Arial" panose="020B0604020202020204" pitchFamily="34" charset="0"/>
              </a:rPr>
              <a:t>In the Conceptual Framework section,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tr-TR" sz="2000" dirty="0">
                <a:latin typeface="Arial" panose="020B0604020202020204" pitchFamily="34" charset="0"/>
                <a:cs typeface="Arial" panose="020B0604020202020204" pitchFamily="34" charset="0"/>
              </a:rPr>
              <a:t>The theoretical foundations of the research and its position in the literature should be given briefly.</a:t>
            </a:r>
            <a:endParaRPr lang="tr-TR" alt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tr-TR" alt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tr-TR" alt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tr-TR" sz="2000" dirty="0">
                <a:latin typeface="Arial" panose="020B0604020202020204" pitchFamily="34" charset="0"/>
                <a:cs typeface="Arial" panose="020B0604020202020204" pitchFamily="34" charset="0"/>
              </a:rPr>
              <a:t>Note: Do not exceed 6 lines (1.5 lines apart) across the slide.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tr-TR" sz="2000" dirty="0">
                <a:latin typeface="Arial" panose="020B0604020202020204" pitchFamily="34" charset="0"/>
                <a:cs typeface="Arial" panose="020B0604020202020204" pitchFamily="34" charset="0"/>
              </a:rPr>
              <a:t>Note: The introduction section should be given on a maximum of 3 slides.</a:t>
            </a:r>
          </a:p>
        </p:txBody>
      </p:sp>
      <p:sp>
        <p:nvSpPr>
          <p:cNvPr id="11" name="Dikdörtgen 4"/>
          <p:cNvSpPr>
            <a:spLocks noChangeArrowheads="1"/>
          </p:cNvSpPr>
          <p:nvPr/>
        </p:nvSpPr>
        <p:spPr bwMode="auto">
          <a:xfrm>
            <a:off x="0" y="6642100"/>
            <a:ext cx="9144000" cy="24606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endParaRPr lang="tr-TR" altLang="tr-TR" sz="1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Başlık 13"/>
          <p:cNvSpPr>
            <a:spLocks noGrp="1"/>
          </p:cNvSpPr>
          <p:nvPr>
            <p:ph type="title"/>
          </p:nvPr>
        </p:nvSpPr>
        <p:spPr>
          <a:xfrm>
            <a:off x="0" y="715963"/>
            <a:ext cx="9144000" cy="744537"/>
          </a:xfr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r>
              <a:rPr lang="tr-T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CONCEPTUAL /THEORETICAL FRAMEWORK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71889"/>
            <a:ext cx="1426588" cy="143268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ikdörtgen 21"/>
          <p:cNvSpPr/>
          <p:nvPr/>
        </p:nvSpPr>
        <p:spPr>
          <a:xfrm>
            <a:off x="8172450" y="487363"/>
            <a:ext cx="863600" cy="74453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tr-TR"/>
          </a:p>
        </p:txBody>
      </p:sp>
      <p:sp>
        <p:nvSpPr>
          <p:cNvPr id="16387" name="Dikdörtgen 3"/>
          <p:cNvSpPr>
            <a:spLocks noChangeArrowheads="1"/>
          </p:cNvSpPr>
          <p:nvPr/>
        </p:nvSpPr>
        <p:spPr bwMode="auto">
          <a:xfrm>
            <a:off x="395288" y="1700213"/>
            <a:ext cx="8026400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tr-TR" sz="2000" dirty="0">
                <a:latin typeface="Arial" panose="020B0604020202020204" pitchFamily="34" charset="0"/>
                <a:cs typeface="Arial" panose="020B0604020202020204" pitchFamily="34" charset="0"/>
              </a:rPr>
              <a:t>In the method of the study,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tr-TR" sz="2000" dirty="0">
                <a:latin typeface="Arial" panose="020B0604020202020204" pitchFamily="34" charset="0"/>
                <a:cs typeface="Arial" panose="020B0604020202020204" pitchFamily="34" charset="0"/>
              </a:rPr>
              <a:t>a. Research model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tr-TR" sz="2000" dirty="0">
                <a:latin typeface="Arial" panose="020B0604020202020204" pitchFamily="34" charset="0"/>
                <a:cs typeface="Arial" panose="020B0604020202020204" pitchFamily="34" charset="0"/>
              </a:rPr>
              <a:t>b. Data collection method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tr-TR" sz="2000" dirty="0">
                <a:latin typeface="Arial" panose="020B0604020202020204" pitchFamily="34" charset="0"/>
                <a:cs typeface="Arial" panose="020B0604020202020204" pitchFamily="34" charset="0"/>
              </a:rPr>
              <a:t>c. Universe and sampling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tr-TR" sz="2000" dirty="0">
                <a:latin typeface="Arial" panose="020B0604020202020204" pitchFamily="34" charset="0"/>
                <a:cs typeface="Arial" panose="020B0604020202020204" pitchFamily="34" charset="0"/>
              </a:rPr>
              <a:t>D. Statistical technique (s) used</a:t>
            </a:r>
            <a:endParaRPr lang="tr-TR" alt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tr-TR" alt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tr-TR" sz="2000" dirty="0">
                <a:latin typeface="Arial" panose="020B0604020202020204" pitchFamily="34" charset="0"/>
                <a:cs typeface="Arial" panose="020B0604020202020204" pitchFamily="34" charset="0"/>
              </a:rPr>
              <a:t>Note: Do not exceed 6 lines (1.5 lines apart) across the slide.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tr-TR" sz="2000" dirty="0">
                <a:latin typeface="Arial" panose="020B0604020202020204" pitchFamily="34" charset="0"/>
                <a:cs typeface="Arial" panose="020B0604020202020204" pitchFamily="34" charset="0"/>
              </a:rPr>
              <a:t>Note: The introduction section should be given on a maximum of </a:t>
            </a:r>
            <a:r>
              <a:rPr lang="tr-TR" altLang="tr-TR" sz="2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alt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slides.</a:t>
            </a:r>
          </a:p>
        </p:txBody>
      </p:sp>
      <p:sp>
        <p:nvSpPr>
          <p:cNvPr id="11" name="Dikdörtgen 4"/>
          <p:cNvSpPr>
            <a:spLocks noChangeArrowheads="1"/>
          </p:cNvSpPr>
          <p:nvPr/>
        </p:nvSpPr>
        <p:spPr bwMode="auto">
          <a:xfrm>
            <a:off x="0" y="6642100"/>
            <a:ext cx="9144000" cy="24606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endParaRPr lang="tr-TR" altLang="tr-TR" sz="1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Başlık 13"/>
          <p:cNvSpPr>
            <a:spLocks noGrp="1"/>
          </p:cNvSpPr>
          <p:nvPr>
            <p:ph type="title"/>
          </p:nvPr>
        </p:nvSpPr>
        <p:spPr>
          <a:xfrm>
            <a:off x="0" y="715963"/>
            <a:ext cx="9144000" cy="744537"/>
          </a:xfr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r>
              <a:rPr lang="tr-T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METHOD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143289"/>
            <a:ext cx="1426588" cy="143268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FF"/>
            </a:gs>
            <a:gs pos="24001">
              <a:srgbClr val="FFFFFF"/>
            </a:gs>
            <a:gs pos="97000">
              <a:srgbClr val="DCE6F2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ikdörtgen 3"/>
          <p:cNvSpPr>
            <a:spLocks noChangeArrowheads="1"/>
          </p:cNvSpPr>
          <p:nvPr/>
        </p:nvSpPr>
        <p:spPr bwMode="auto">
          <a:xfrm>
            <a:off x="558800" y="1700213"/>
            <a:ext cx="8026400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tr-TR" sz="2000" dirty="0">
                <a:latin typeface="Arial" panose="020B0604020202020204" pitchFamily="34" charset="0"/>
                <a:cs typeface="Arial" panose="020B0604020202020204" pitchFamily="34" charset="0"/>
              </a:rPr>
              <a:t>The findings reached in this section should be explained and interpreted.</a:t>
            </a:r>
            <a:endParaRPr lang="tr-TR" alt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tr-TR" alt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tr-TR" sz="2000" dirty="0">
                <a:latin typeface="Arial" panose="020B0604020202020204" pitchFamily="34" charset="0"/>
                <a:cs typeface="Arial" panose="020B0604020202020204" pitchFamily="34" charset="0"/>
              </a:rPr>
              <a:t>In the method of the study,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tr-TR" sz="2000" dirty="0">
                <a:latin typeface="Arial" panose="020B0604020202020204" pitchFamily="34" charset="0"/>
                <a:cs typeface="Arial" panose="020B0604020202020204" pitchFamily="34" charset="0"/>
              </a:rPr>
              <a:t>a. Research model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tr-TR" sz="2000" dirty="0">
                <a:latin typeface="Arial" panose="020B0604020202020204" pitchFamily="34" charset="0"/>
                <a:cs typeface="Arial" panose="020B0604020202020204" pitchFamily="34" charset="0"/>
              </a:rPr>
              <a:t>b. Data collection method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tr-TR" sz="2000" dirty="0">
                <a:latin typeface="Arial" panose="020B0604020202020204" pitchFamily="34" charset="0"/>
                <a:cs typeface="Arial" panose="020B0604020202020204" pitchFamily="34" charset="0"/>
              </a:rPr>
              <a:t>c. Universe and sampling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tr-TR" sz="2000" dirty="0">
                <a:latin typeface="Arial" panose="020B0604020202020204" pitchFamily="34" charset="0"/>
                <a:cs typeface="Arial" panose="020B0604020202020204" pitchFamily="34" charset="0"/>
              </a:rPr>
              <a:t>D. Statistical technique (s) used</a:t>
            </a:r>
            <a:endParaRPr lang="tr-TR" alt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tr-TR" alt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tr-TR" sz="2000" dirty="0">
                <a:latin typeface="Arial" panose="020B0604020202020204" pitchFamily="34" charset="0"/>
                <a:cs typeface="Arial" panose="020B0604020202020204" pitchFamily="34" charset="0"/>
              </a:rPr>
              <a:t>However, this rule can be extended in case of an excessive number of tables.</a:t>
            </a:r>
            <a:endParaRPr lang="tr-TR" alt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Dikdörtgen 4"/>
          <p:cNvSpPr>
            <a:spLocks noChangeArrowheads="1"/>
          </p:cNvSpPr>
          <p:nvPr/>
        </p:nvSpPr>
        <p:spPr bwMode="auto">
          <a:xfrm>
            <a:off x="0" y="6642100"/>
            <a:ext cx="9144000" cy="24606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endParaRPr lang="tr-TR" altLang="tr-TR" sz="1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Başlık 13"/>
          <p:cNvSpPr>
            <a:spLocks noGrp="1"/>
          </p:cNvSpPr>
          <p:nvPr>
            <p:ph type="title"/>
          </p:nvPr>
        </p:nvSpPr>
        <p:spPr>
          <a:xfrm>
            <a:off x="0" y="715963"/>
            <a:ext cx="9144000" cy="744537"/>
          </a:xfr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r>
              <a:rPr lang="tr-T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FINDINGS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248932"/>
            <a:ext cx="1426588" cy="143268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FF"/>
            </a:gs>
            <a:gs pos="24001">
              <a:srgbClr val="FFFFFF"/>
            </a:gs>
            <a:gs pos="97000">
              <a:srgbClr val="DCE6F2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ikdörtgen 3"/>
          <p:cNvSpPr>
            <a:spLocks noChangeArrowheads="1"/>
          </p:cNvSpPr>
          <p:nvPr/>
        </p:nvSpPr>
        <p:spPr bwMode="auto">
          <a:xfrm>
            <a:off x="558800" y="1700213"/>
            <a:ext cx="8026400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tr-TR" sz="2000" dirty="0">
                <a:latin typeface="Arial" panose="020B0604020202020204" pitchFamily="34" charset="0"/>
                <a:cs typeface="Arial" panose="020B0604020202020204" pitchFamily="34" charset="0"/>
              </a:rPr>
              <a:t>In this section, the results reached in the research should be given and suggestions should be presented.</a:t>
            </a:r>
            <a:endParaRPr lang="tr-TR" alt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tr-TR" alt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tr-TR" alt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tr-TR" sz="2000" dirty="0">
                <a:latin typeface="Arial" panose="020B0604020202020204" pitchFamily="34" charset="0"/>
                <a:cs typeface="Arial" panose="020B0604020202020204" pitchFamily="34" charset="0"/>
              </a:rPr>
              <a:t>Note: Do not exceed 6 lines (1.5 lines apart) across the slide.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tr-TR" sz="2000" dirty="0">
                <a:latin typeface="Arial" panose="020B0604020202020204" pitchFamily="34" charset="0"/>
                <a:cs typeface="Arial" panose="020B0604020202020204" pitchFamily="34" charset="0"/>
              </a:rPr>
              <a:t>Note: The introduction section should be given on a maximum of 3 slides.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tr-TR" alt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tr-TR" alt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Dikdörtgen 4"/>
          <p:cNvSpPr>
            <a:spLocks noChangeArrowheads="1"/>
          </p:cNvSpPr>
          <p:nvPr/>
        </p:nvSpPr>
        <p:spPr bwMode="auto">
          <a:xfrm>
            <a:off x="0" y="6642100"/>
            <a:ext cx="9144000" cy="24606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endParaRPr lang="tr-TR" altLang="tr-TR" sz="1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Başlık 13"/>
          <p:cNvSpPr>
            <a:spLocks noGrp="1"/>
          </p:cNvSpPr>
          <p:nvPr>
            <p:ph type="title"/>
          </p:nvPr>
        </p:nvSpPr>
        <p:spPr>
          <a:xfrm>
            <a:off x="0" y="715963"/>
            <a:ext cx="9144000" cy="744537"/>
          </a:xfr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r>
              <a:rPr lang="tr-T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    RESULTS, DISCUSSION AND SUGGESTIONS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67529"/>
            <a:ext cx="1426588" cy="143268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350" y="2708275"/>
            <a:ext cx="9144000" cy="1512888"/>
          </a:xfr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Times New Roman" pitchFamily="18" charset="0"/>
              </a:rPr>
              <a:t>Thank you for your </a:t>
            </a:r>
            <a:br>
              <a:rPr lang="tr-TR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Times New Roman" pitchFamily="18" charset="0"/>
              </a:rPr>
            </a:b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Times New Roman" pitchFamily="18" charset="0"/>
              </a:rPr>
              <a:t>participation and contributions.</a:t>
            </a:r>
            <a:endParaRPr lang="tr-TR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cs typeface="Times New Roman" pitchFamily="18" charset="0"/>
            </a:endParaRPr>
          </a:p>
        </p:txBody>
      </p:sp>
      <p:sp>
        <p:nvSpPr>
          <p:cNvPr id="18" name="Dikdörtgen 4"/>
          <p:cNvSpPr>
            <a:spLocks noChangeArrowheads="1"/>
          </p:cNvSpPr>
          <p:nvPr/>
        </p:nvSpPr>
        <p:spPr bwMode="auto">
          <a:xfrm>
            <a:off x="1257300" y="4438650"/>
            <a:ext cx="6642100" cy="156966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defRPr/>
            </a:pPr>
            <a:r>
              <a:rPr lang="tr-TR" altLang="tr-T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1. Author Name-</a:t>
            </a:r>
            <a:r>
              <a:rPr lang="tr-TR" altLang="tr-TR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Surname</a:t>
            </a:r>
            <a:endParaRPr lang="tr-TR" altLang="tr-TR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50000"/>
              </a:lnSpc>
              <a:defRPr/>
            </a:pPr>
            <a:r>
              <a:rPr lang="tr-TR" altLang="tr-T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2. Author Name-</a:t>
            </a:r>
            <a:r>
              <a:rPr lang="tr-TR" altLang="tr-TR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Surname</a:t>
            </a:r>
            <a:r>
              <a:rPr lang="tr-TR" altLang="tr-T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eaLnBrk="1" hangingPunct="1">
              <a:lnSpc>
                <a:spcPct val="150000"/>
              </a:lnSpc>
              <a:defRPr/>
            </a:pPr>
            <a:r>
              <a:rPr lang="tr-TR" altLang="tr-T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3. Author Name-</a:t>
            </a:r>
            <a:r>
              <a:rPr lang="tr-TR" altLang="tr-TR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Surname</a:t>
            </a:r>
            <a:endParaRPr lang="tr-TR" altLang="tr-TR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50000"/>
              </a:lnSpc>
              <a:defRPr/>
            </a:pPr>
            <a:r>
              <a:rPr lang="tr-TR" altLang="tr-T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4. Author Name-</a:t>
            </a:r>
            <a:r>
              <a:rPr lang="tr-TR" altLang="tr-TR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Surname</a:t>
            </a:r>
            <a:endParaRPr lang="tr-TR" altLang="tr-T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820" name="Dikdörtgen 4"/>
          <p:cNvSpPr>
            <a:spLocks noChangeArrowheads="1"/>
          </p:cNvSpPr>
          <p:nvPr/>
        </p:nvSpPr>
        <p:spPr bwMode="auto">
          <a:xfrm>
            <a:off x="2016125" y="836712"/>
            <a:ext cx="511175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International Conference of Social Science, Innovation and Educational Technologies  (ICSSIET 2022)</a:t>
            </a:r>
          </a:p>
        </p:txBody>
      </p:sp>
      <p:sp>
        <p:nvSpPr>
          <p:cNvPr id="10" name="Dikdörtgen 4"/>
          <p:cNvSpPr>
            <a:spLocks noChangeArrowheads="1"/>
          </p:cNvSpPr>
          <p:nvPr/>
        </p:nvSpPr>
        <p:spPr bwMode="auto">
          <a:xfrm>
            <a:off x="0" y="6186488"/>
            <a:ext cx="9144000" cy="30797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tr-TR" altLang="tr-TR" sz="1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Authors</a:t>
            </a:r>
            <a:r>
              <a:rPr lang="tr-TR" altLang="tr-TR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1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  <a:r>
              <a:rPr lang="tr-TR" altLang="tr-TR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1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adresses</a:t>
            </a:r>
            <a:r>
              <a:rPr lang="tr-TR" altLang="tr-TR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1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info</a:t>
            </a:r>
            <a:endParaRPr lang="tr-TR" altLang="tr-TR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919</TotalTime>
  <Words>397</Words>
  <Application>Microsoft Office PowerPoint</Application>
  <PresentationFormat>Ekran Gösterisi (4:3)</PresentationFormat>
  <Paragraphs>58</Paragraphs>
  <Slides>7</Slides>
  <Notes>5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2" baseType="lpstr">
      <vt:lpstr>Arial</vt:lpstr>
      <vt:lpstr>Arial Narrow</vt:lpstr>
      <vt:lpstr>Calibri</vt:lpstr>
      <vt:lpstr>Times New Roman</vt:lpstr>
      <vt:lpstr>Ofis Teması</vt:lpstr>
      <vt:lpstr>PowerPoint Sunusu</vt:lpstr>
      <vt:lpstr>INTRODUCTION</vt:lpstr>
      <vt:lpstr>CONCEPTUAL /THEORETICAL FRAMEWORK</vt:lpstr>
      <vt:lpstr>METHOD</vt:lpstr>
      <vt:lpstr>FINDINGS</vt:lpstr>
      <vt:lpstr>     RESULTS, DISCUSSION AND SUGGESTIONS</vt:lpstr>
      <vt:lpstr>Thank you for your  participation and contributions.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SOP</dc:creator>
  <cp:lastModifiedBy>Dr. Esra SİPAHİ</cp:lastModifiedBy>
  <cp:revision>177</cp:revision>
  <dcterms:created xsi:type="dcterms:W3CDTF">2013-04-04T16:43:05Z</dcterms:created>
  <dcterms:modified xsi:type="dcterms:W3CDTF">2022-05-18T16:45:44Z</dcterms:modified>
</cp:coreProperties>
</file>